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003300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FB54E-848C-4FD1-BFAB-FF394E3DA177}" type="datetimeFigureOut">
              <a:rPr lang="pl-PL" smtClean="0"/>
              <a:pPr/>
              <a:t>17.10.22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19190-C5D5-46D8-87F7-D3FFF1781A7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7518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 smtClean="0"/>
              <a:t>Projekt finansowany w ramach programu Ministra Nauki i Szkolnictwa Wyższego pod nazwą „Regionalna Inicjatywa Doskonałości” w latach 2019 - 2022 nr projektu 004/RID/2018/19 kwota finansowania 3.000.000 zł</a:t>
            </a:r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E6128-749E-4322-A85E-E488905E784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16690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 smtClean="0"/>
              <a:t>Projekt finansowany w ramach programu Ministra Nauki i Szkolnictwa Wyższego pod nazwą „Regionalna Inicjatywa Doskonałości” w latach 2019 - 2022 nr projektu 004/RID/2018/19 kwota finansowania 3.000.000 zł</a:t>
            </a:r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277B1-1F79-4BBA-9D49-A863F1196EF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33886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 smtClean="0"/>
              <a:t>Projekt finansowany w ramach programu Ministra Nauki i Szkolnictwa Wyższego pod nazwą „Regionalna Inicjatywa Doskonałości” w latach 2019 - 2022 nr projektu 004/RID/2018/19 kwota finansowania 3.000.000 zł</a:t>
            </a:r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5AE6F-0AB7-468D-9902-2E4D2A0A031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26034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pl-PL" altLang="pl-PL" smtClean="0"/>
              <a:t>Projekt finansowany w ramach programu Ministra Nauki i Szkolnictwa Wyższego pod nazwą „Regionalna Inicjatywa Doskonałości” w latach 2019 - 2022 nr projektu 004/RID/2018/19 kwota finansowania 3.000.000 zł</a:t>
            </a:r>
            <a:endParaRPr lang="pl-PL" alt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E6FCDA1-CE3E-4B3D-87CD-5871C0065A9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8200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 smtClean="0"/>
              <a:t>Projekt finansowany w ramach programu Ministra Nauki i Szkolnictwa Wyższego pod nazwą „Regionalna Inicjatywa Doskonałości” w latach 2019 - 2022 nr projektu 004/RID/2018/19 kwota finansowania 3.000.000 zł</a:t>
            </a:r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A9C86-F062-4F22-93F2-0EF7551D25A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4949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 smtClean="0"/>
              <a:t>Projekt finansowany w ramach programu Ministra Nauki i Szkolnictwa Wyższego pod nazwą „Regionalna Inicjatywa Doskonałości” w latach 2019 - 2022 nr projektu 004/RID/2018/19 kwota finansowania 3.000.000 zł</a:t>
            </a:r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8AE11-5EF1-45B7-8743-39E2A6F5B97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37371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 smtClean="0"/>
              <a:t>Projekt finansowany w ramach programu Ministra Nauki i Szkolnictwa Wyższego pod nazwą „Regionalna Inicjatywa Doskonałości” w latach 2019 - 2022 nr projektu 004/RID/2018/19 kwota finansowania 3.000.000 zł</a:t>
            </a:r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A9E56-F303-4C9A-A0D8-C3AC6751068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616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 smtClean="0"/>
              <a:t>Projekt finansowany w ramach programu Ministra Nauki i Szkolnictwa Wyższego pod nazwą „Regionalna Inicjatywa Doskonałości” w latach 2019 - 2022 nr projektu 004/RID/2018/19 kwota finansowania 3.000.000 zł</a:t>
            </a:r>
            <a:endParaRPr lang="pl-PL" alt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B52F4-5752-4FD4-9C6D-485346DD808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52412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 smtClean="0"/>
              <a:t>Projekt finansowany w ramach programu Ministra Nauki i Szkolnictwa Wyższego pod nazwą „Regionalna Inicjatywa Doskonałości” w latach 2019 - 2022 nr projektu 004/RID/2018/19 kwota finansowania 3.000.000 zł</a:t>
            </a:r>
            <a:endParaRPr lang="pl-PL" alt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7B5BA-FCFE-4A91-A621-F12E6E4E1DC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14905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 smtClean="0"/>
              <a:t>Projekt finansowany w ramach programu Ministra Nauki i Szkolnictwa Wyższego pod nazwą „Regionalna Inicjatywa Doskonałości” w latach 2019 - 2022 nr projektu 004/RID/2018/19 kwota finansowania 3.000.000 zł</a:t>
            </a:r>
            <a:endParaRPr lang="pl-PL" alt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BCC46-E528-4BDB-825D-6D5B3A0E60D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50092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 smtClean="0"/>
              <a:t>Projekt finansowany w ramach programu Ministra Nauki i Szkolnictwa Wyższego pod nazwą „Regionalna Inicjatywa Doskonałości” w latach 2019 - 2022 nr projektu 004/RID/2018/19 kwota finansowania 3.000.000 zł</a:t>
            </a:r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93575-CA48-4548-A24D-CB6199ECB0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9518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 smtClean="0"/>
              <a:t>Projekt finansowany w ramach programu Ministra Nauki i Szkolnictwa Wyższego pod nazwą „Regionalna Inicjatywa Doskonałości” w latach 2019 - 2022 nr projektu 004/RID/2018/19 kwota finansowania 3.000.000 zł</a:t>
            </a:r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782F31-CF80-43E3-BD53-4D98D5ABF21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27454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pl-PL" altLang="pl-PL" smtClean="0"/>
              <a:t>Projekt finansowany w ramach programu Ministra Nauki i Szkolnictwa Wyższego pod nazwą „Regionalna Inicjatywa Doskonałości” w latach 2019 - 2022 nr projektu 004/RID/2018/19 kwota finansowania 3.000.000 zł</a:t>
            </a:r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063F2BF-BB9F-49B4-B90A-FA49C948AC5C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power point tytulow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720"/>
            <a:ext cx="9144000" cy="303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2500" y="2492375"/>
            <a:ext cx="5254625" cy="2952750"/>
          </a:xfrm>
        </p:spPr>
        <p:txBody>
          <a:bodyPr anchor="ctr"/>
          <a:lstStyle/>
          <a:p>
            <a:endParaRPr lang="pl-PL" altLang="pl-PL" sz="1800" dirty="0">
              <a:solidFill>
                <a:srgbClr val="333333"/>
              </a:solidFill>
              <a:latin typeface="+mn-lt"/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3124200" y="5861813"/>
            <a:ext cx="5192216" cy="519515"/>
          </a:xfrm>
        </p:spPr>
        <p:txBody>
          <a:bodyPr/>
          <a:lstStyle/>
          <a:p>
            <a:r>
              <a:rPr lang="pl-PL" altLang="pl-PL" sz="1000" dirty="0" smtClean="0"/>
              <a:t>Projekt </a:t>
            </a:r>
            <a:r>
              <a:rPr lang="pl-PL" sz="1000" i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Ekonomia </a:t>
            </a:r>
            <a:r>
              <a:rPr lang="pl-PL" sz="1000" i="1" dirty="0">
                <a:solidFill>
                  <a:srgbClr val="000000"/>
                </a:solidFill>
                <a:ea typeface="Times New Roman" panose="02020603050405020304" pitchFamily="18" charset="0"/>
              </a:rPr>
              <a:t>w obliczu Nowej Gospodarki</a:t>
            </a:r>
            <a:r>
              <a:rPr lang="pl-PL" altLang="pl-PL" sz="1000" dirty="0" smtClean="0"/>
              <a:t> finansowany w ramach programu Ministra </a:t>
            </a:r>
            <a:r>
              <a:rPr lang="pl-PL" altLang="pl-PL" sz="1000" dirty="0" smtClean="0"/>
              <a:t>Edukacji i Nauki </a:t>
            </a:r>
            <a:r>
              <a:rPr lang="pl-PL" altLang="pl-PL" sz="1000" dirty="0" smtClean="0"/>
              <a:t>pod nazwą „Regionalna Inicjatywa Doskonałości” w latach 2019 - 2023 nr projektu 004/RID/2018/19 kwota finansowania 3.000.000 zł</a:t>
            </a:r>
            <a:endParaRPr lang="pl-PL" altLang="pl-PL" sz="1000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5589241"/>
            <a:ext cx="2088232" cy="10642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power point tytulowa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11588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5589241"/>
            <a:ext cx="2088232" cy="1064212"/>
          </a:xfrm>
          <a:prstGeom prst="rect">
            <a:avLst/>
          </a:prstGeom>
        </p:spPr>
      </p:pic>
      <p:sp>
        <p:nvSpPr>
          <p:cNvPr id="8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3276600" y="6014213"/>
            <a:ext cx="5192216" cy="519515"/>
          </a:xfrm>
        </p:spPr>
        <p:txBody>
          <a:bodyPr/>
          <a:lstStyle/>
          <a:p>
            <a:r>
              <a:rPr lang="pl-PL" altLang="pl-PL" sz="1000" dirty="0" smtClean="0"/>
              <a:t>Projekt </a:t>
            </a:r>
            <a:r>
              <a:rPr lang="pl-PL" sz="1000" i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Ekonomia </a:t>
            </a:r>
            <a:r>
              <a:rPr lang="pl-PL" sz="1000" i="1" dirty="0">
                <a:solidFill>
                  <a:srgbClr val="000000"/>
                </a:solidFill>
                <a:ea typeface="Times New Roman" panose="02020603050405020304" pitchFamily="18" charset="0"/>
              </a:rPr>
              <a:t>w obliczu Nowej Gospodarki</a:t>
            </a:r>
            <a:r>
              <a:rPr lang="pl-PL" altLang="pl-PL" sz="1000" dirty="0" smtClean="0"/>
              <a:t> finansowany w ramach programu Ministra Nauki i Szkolnictwa Wyższego pod nazwą „Regionalna Inicjatywa Doskonałości” w latach </a:t>
            </a:r>
            <a:r>
              <a:rPr lang="pl-PL" altLang="pl-PL" sz="1000" smtClean="0"/>
              <a:t>2019 – 2023 nr </a:t>
            </a:r>
            <a:r>
              <a:rPr lang="pl-PL" altLang="pl-PL" sz="1000" dirty="0" smtClean="0"/>
              <a:t>projektu 004/RID/2018/19 kwota finansowania 3.000.000 zł</a:t>
            </a:r>
            <a:endParaRPr lang="pl-PL" altLang="pl-PL" sz="1000" dirty="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961" y="5741641"/>
            <a:ext cx="2007839" cy="10642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yw pakietu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prezntacja_pl</Template>
  <TotalTime>114</TotalTime>
  <Words>67</Words>
  <Application>Microsoft Office PowerPoint</Application>
  <PresentationFormat>Pokaz na ekranie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amet, consectetur adipiscing elit. Sed commodo maximus lobortis. Ut laoreet lectus quis dolor pretium, eu sodales urna tincidunt.</dc:title>
  <dc:creator>Izabela Maciejowska</dc:creator>
  <cp:lastModifiedBy>Małgorzata Plenzler-Fedorowicz</cp:lastModifiedBy>
  <cp:revision>17</cp:revision>
  <dcterms:created xsi:type="dcterms:W3CDTF">2019-02-12T13:08:18Z</dcterms:created>
  <dcterms:modified xsi:type="dcterms:W3CDTF">2022-10-17T06:58:14Z</dcterms:modified>
</cp:coreProperties>
</file>