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33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0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65E9F-9CEF-4D2D-89E4-2F5F5ED785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199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D06AC-F500-486D-8BB6-081FAB962E6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27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13083-549C-490F-9A4C-0B4501A0E00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34361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84EEE1-D05C-47F0-B108-F1CB19EB007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9082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9741A-5506-4525-A468-7E8B3A37ED8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6343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2707D-E407-4B2A-8AE6-33C1797FCAA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8577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7F877-7F1B-4D79-B94A-86ABF87F3C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427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7C1F3-CAB3-4987-9CAD-46CC07D39E2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223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9627-A7ED-45CA-8503-83E33924ACF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7876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FC3B0-AF32-4D92-BC78-445B4B13D26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123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F5046-173F-419B-A8DA-D42274C342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2754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697D0-FA19-4C8B-8E75-D578CAA2EF5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529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4C2D5A-53C7-4D04-99E8-5D93E69291E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1880" y="2924522"/>
            <a:ext cx="5112568" cy="2952750"/>
          </a:xfrm>
        </p:spPr>
        <p:txBody>
          <a:bodyPr anchor="ctr"/>
          <a:lstStyle/>
          <a:p>
            <a:pPr algn="l"/>
            <a:r>
              <a:rPr lang="pl-PL" sz="1600" dirty="0">
                <a:latin typeface="Calibri" panose="020F0502020204030204" pitchFamily="34" charset="0"/>
              </a:rPr>
              <a:t>Full </a:t>
            </a:r>
            <a:r>
              <a:rPr lang="pl-PL" sz="1600" dirty="0" err="1">
                <a:latin typeface="Calibri" panose="020F0502020204030204" pitchFamily="34" charset="0"/>
              </a:rPr>
              <a:t>name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</a:rPr>
              <a:t>English title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 err="1">
                <a:latin typeface="Calibri" panose="020F0502020204030204" pitchFamily="34" charset="0"/>
              </a:rPr>
              <a:t>Polish</a:t>
            </a: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</a:rPr>
              <a:t>title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>
                <a:latin typeface="Calibri" panose="020F0502020204030204" pitchFamily="34" charset="0"/>
              </a:rPr>
              <a:t>  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000" dirty="0">
                <a:latin typeface="Calibri" panose="020F0502020204030204" pitchFamily="34" charset="0"/>
              </a:rPr>
              <a:t/>
            </a:r>
            <a:br>
              <a:rPr lang="pl-PL" sz="1000" dirty="0">
                <a:latin typeface="Calibri" panose="020F0502020204030204" pitchFamily="34" charset="0"/>
              </a:rPr>
            </a:br>
            <a:r>
              <a:rPr lang="en-US" sz="1000" dirty="0">
                <a:latin typeface="Calibri" panose="020F0502020204030204" pitchFamily="34" charset="0"/>
              </a:rPr>
              <a:t>Bachelor’s</a:t>
            </a:r>
            <a:r>
              <a:rPr lang="pl-PL" sz="1000" dirty="0">
                <a:latin typeface="Calibri" panose="020F0502020204030204" pitchFamily="34" charset="0"/>
              </a:rPr>
              <a:t>/ E</a:t>
            </a:r>
            <a:r>
              <a:rPr lang="en-US" sz="1000" dirty="0" err="1">
                <a:latin typeface="Calibri" panose="020F0502020204030204" pitchFamily="34" charset="0"/>
              </a:rPr>
              <a:t>ngineer’s</a:t>
            </a:r>
            <a:r>
              <a:rPr lang="pl-PL" sz="1000" dirty="0">
                <a:latin typeface="Calibri" panose="020F0502020204030204" pitchFamily="34" charset="0"/>
              </a:rPr>
              <a:t>/ M</a:t>
            </a:r>
            <a:r>
              <a:rPr lang="en-US" sz="1000" dirty="0">
                <a:latin typeface="Calibri" panose="020F0502020204030204" pitchFamily="34" charset="0"/>
              </a:rPr>
              <a:t>aster’s thesis</a:t>
            </a:r>
            <a:r>
              <a:rPr lang="pl-PL" sz="1000" dirty="0">
                <a:latin typeface="Calibri" panose="020F0502020204030204" pitchFamily="34" charset="0"/>
              </a:rPr>
              <a:t/>
            </a:r>
            <a:br>
              <a:rPr lang="pl-PL" sz="1000" dirty="0">
                <a:latin typeface="Calibri" panose="020F0502020204030204" pitchFamily="34" charset="0"/>
              </a:rPr>
            </a:br>
            <a:r>
              <a:rPr lang="pl-PL" sz="1000" dirty="0"/>
              <a:t/>
            </a:r>
            <a:br>
              <a:rPr lang="pl-PL" sz="1000" dirty="0"/>
            </a:br>
            <a:r>
              <a:rPr lang="pl-PL" sz="1000" dirty="0"/>
              <a:t/>
            </a:r>
            <a:br>
              <a:rPr lang="pl-PL" sz="1000" dirty="0"/>
            </a:b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en-US" sz="1200" dirty="0"/>
              <a:t>T</a:t>
            </a:r>
            <a:r>
              <a:rPr lang="en-US" sz="1200" dirty="0">
                <a:latin typeface="Calibri" panose="020F0502020204030204" pitchFamily="34" charset="0"/>
              </a:rPr>
              <a:t>hesis Supervisor: </a:t>
            </a:r>
            <a:r>
              <a:rPr lang="pl-PL" sz="1200" dirty="0">
                <a:latin typeface="Calibri" panose="020F0502020204030204" pitchFamily="34" charset="0"/>
              </a:rPr>
              <a:t>……………………………………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35568" y="5517232"/>
            <a:ext cx="3024336" cy="1150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pl-PL" sz="1200" dirty="0" err="1" smtClean="0">
                <a:latin typeface="Calibri" panose="020F0502020204030204" pitchFamily="34" charset="0"/>
              </a:rPr>
              <a:t>Programme</a:t>
            </a:r>
            <a:r>
              <a:rPr lang="en-US" sz="1200" dirty="0" smtClean="0">
                <a:latin typeface="Calibri" panose="020F0502020204030204" pitchFamily="34" charset="0"/>
              </a:rPr>
              <a:t>:</a:t>
            </a:r>
            <a:endParaRPr lang="pl-PL" sz="1200" dirty="0">
              <a:latin typeface="Calibri" panose="020F050202020403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408"/>
            <a:ext cx="9144000" cy="315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58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2309554" cy="78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32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yw pakiet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prezntacja_pl</Template>
  <TotalTime>28</TotalTime>
  <Words>4</Words>
  <Application>Microsoft Office PowerPoint</Application>
  <PresentationFormat>Pokaz na ekranie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Arial</vt:lpstr>
      <vt:lpstr>Calibri</vt:lpstr>
      <vt:lpstr>Motyw pakietu Office</vt:lpstr>
      <vt:lpstr>Full name   English title  Polish title     Bachelor’s/ Engineer’s/ Master’s thesis    Thesis Supervisor: ……………………………………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Imię i nazwisko     Tytuł pracy - w języku polskim   Tytuł pracy - w języku angielskim     Praca magisterska    Promotor: Prof. dr hab. Imię i Nazwisko</dc:title>
  <dc:creator>Iwona Cieślik</dc:creator>
  <cp:lastModifiedBy>Maria Brendel</cp:lastModifiedBy>
  <cp:revision>12</cp:revision>
  <dcterms:created xsi:type="dcterms:W3CDTF">2017-11-09T11:16:05Z</dcterms:created>
  <dcterms:modified xsi:type="dcterms:W3CDTF">2020-04-17T09:58:44Z</dcterms:modified>
</cp:coreProperties>
</file>