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9" r:id="rId4"/>
    <p:sldId id="260" r:id="rId5"/>
    <p:sldId id="261" r:id="rId6"/>
    <p:sldId id="262" r:id="rId7"/>
    <p:sldId id="270" r:id="rId8"/>
    <p:sldId id="271" r:id="rId9"/>
    <p:sldId id="272" r:id="rId10"/>
    <p:sldId id="278" r:id="rId11"/>
    <p:sldId id="263" r:id="rId12"/>
    <p:sldId id="264" r:id="rId13"/>
    <p:sldId id="280" r:id="rId14"/>
    <p:sldId id="265" r:id="rId15"/>
    <p:sldId id="281" r:id="rId16"/>
    <p:sldId id="267" r:id="rId17"/>
    <p:sldId id="268" r:id="rId18"/>
    <p:sldId id="274" r:id="rId19"/>
    <p:sldId id="282" r:id="rId20"/>
    <p:sldId id="275" r:id="rId21"/>
    <p:sldId id="284" r:id="rId22"/>
    <p:sldId id="276" r:id="rId23"/>
    <p:sldId id="277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00"/>
    <a:srgbClr val="800000"/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6999191-F49B-46EC-A8D5-67FF310BABDA}" type="datetimeFigureOut">
              <a:rPr lang="pl-PL" smtClean="0"/>
              <a:pPr/>
              <a:t>11.08.2021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A8EF67-3B7C-4086-9A81-29E58F9CCB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062912" cy="180020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Studium Wychowania Fizycznego i Sportu UEP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2204864"/>
            <a:ext cx="8062912" cy="1656184"/>
          </a:xfrm>
        </p:spPr>
        <p:txBody>
          <a:bodyPr>
            <a:normAutofit fontScale="92500"/>
          </a:bodyPr>
          <a:lstStyle/>
          <a:p>
            <a:pPr algn="ctr"/>
            <a:r>
              <a:rPr lang="pl-PL" sz="3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ul. Dożynkowa 9J</a:t>
            </a:r>
          </a:p>
          <a:p>
            <a:pPr algn="ctr"/>
            <a:r>
              <a:rPr lang="pl-PL" sz="3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61-622 Poznań </a:t>
            </a:r>
          </a:p>
          <a:p>
            <a:pPr algn="ctr"/>
            <a:r>
              <a:rPr lang="pl-PL" sz="3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(naprzeciwko Domu Studenckiego FENIKS)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4536504" cy="26642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Korty AZS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korty_całoś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696744" cy="4322440"/>
          </a:xfrm>
          <a:prstGeom prst="rect">
            <a:avLst/>
          </a:prstGeom>
          <a:effectLst>
            <a:outerShdw blurRad="50800" dist="330200" dir="18900000" algn="c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Zajęcia z wychowania fizycznego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Autofit/>
          </a:bodyPr>
          <a:lstStyle/>
          <a:p>
            <a:pPr marL="0" algn="ctr">
              <a:buNone/>
              <a:defRPr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Zajęcia z wychowania fizycznego trwają dwa semestry  i są </a:t>
            </a:r>
            <a:r>
              <a:rPr lang="pl-PL" sz="2400" b="1" u="sng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obowiązkowe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dla studentów 1 roku studiów stacjonarnych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I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stopnia.</a:t>
            </a:r>
            <a:r>
              <a:rPr lang="pl-PL" sz="2400" b="1" dirty="0" smtClean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</a:p>
          <a:p>
            <a:pPr marL="0" algn="ctr">
              <a:buNone/>
              <a:defRPr/>
            </a:pPr>
            <a:endParaRPr lang="pl-PL" sz="24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ramach zajęć proponujemy następujące dyscypliny </a:t>
            </a: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</a:t>
            </a: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formy aktywności:</a:t>
            </a:r>
          </a:p>
          <a:p>
            <a:pPr marL="0" algn="ctr">
              <a:buNone/>
              <a:defRPr/>
            </a:pPr>
            <a:endParaRPr lang="pl-PL" sz="24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aerobik, badminton, </a:t>
            </a:r>
            <a:r>
              <a:rPr lang="pl-PL" sz="24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boccia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(zajęcia integracyjne), </a:t>
            </a:r>
            <a:r>
              <a:rPr lang="pl-PL" sz="24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body&amp;mind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ćwiczenia ogólnorozwojowe (siłownia), </a:t>
            </a:r>
            <a:r>
              <a:rPr lang="pl-PL" sz="24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futsal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pl-PL" sz="24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goalball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(zajęcia integracyjne), joga, nordic </a:t>
            </a:r>
            <a:r>
              <a:rPr lang="pl-PL" sz="24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walking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piłka koszykowa, piłka siatkowa, tenis stołowy, tenis ziemny i zdrowy kręgosłup.</a:t>
            </a:r>
            <a:endParaRPr lang="pl-PL" sz="2400" dirty="0"/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Zapisy na zajęcia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 marL="0" algn="ctr">
              <a:buNone/>
              <a:defRPr/>
            </a:pP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Zapisy na dane aktywności odbywają się tuż przed rozpoczęciem </a:t>
            </a:r>
            <a:r>
              <a:rPr lang="pl-PL" sz="2600" b="1" u="sng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każdego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semestru drogą elektroniczną. Terminy zapisów podawane są 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aktualnościach 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 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stronie </a:t>
            </a:r>
            <a:r>
              <a:rPr lang="pl-PL" sz="2600" b="1" dirty="0" err="1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algn="ctr">
              <a:buNone/>
              <a:defRPr/>
            </a:pPr>
            <a:endParaRPr lang="pl-PL" sz="26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lnSpc>
                <a:spcPct val="90000"/>
              </a:lnSpc>
              <a:buFont typeface="Arial" charset="0"/>
              <a:buNone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Na zajęcia należy zapisać się przez stronę internetową:</a:t>
            </a:r>
          </a:p>
          <a:p>
            <a:pPr marL="0" algn="ctr">
              <a:lnSpc>
                <a:spcPct val="90000"/>
              </a:lnSpc>
              <a:buFont typeface="Arial" charset="0"/>
              <a:buNone/>
            </a:pPr>
            <a:r>
              <a:rPr lang="pl-PL" sz="2600" u="sng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www.swfis.ue.poznan.pl</a:t>
            </a:r>
            <a:endParaRPr lang="pl-PL" sz="2600" u="sng" dirty="0" smtClean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lnSpc>
                <a:spcPct val="90000"/>
              </a:lnSpc>
              <a:buFont typeface="Arial" charset="0"/>
              <a:buNone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(kafel zapisy na zajęcia dla studentów)</a:t>
            </a:r>
          </a:p>
          <a:p>
            <a:pPr marL="0" algn="ctr">
              <a:lnSpc>
                <a:spcPct val="90000"/>
              </a:lnSpc>
              <a:buFont typeface="Arial" charset="0"/>
              <a:buNone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lub przez stronę uczelni: </a:t>
            </a:r>
            <a:r>
              <a:rPr lang="pl-PL" sz="2600" i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e-UEP</a:t>
            </a:r>
            <a:r>
              <a:rPr lang="pl-PL" sz="2600" i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- plany zajęć dla studentów - zapisy na zajęcia z wychowania fizycznego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 </a:t>
            </a:r>
            <a:endParaRPr lang="pl-PL" sz="26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Zapisy na zajęcia – c.d.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Autofit/>
          </a:bodyPr>
          <a:lstStyle/>
          <a:p>
            <a:pPr marL="0" algn="ctr"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 zapisują się indywidualnie, według zainteresowań i czasu jaki mają dostępny w ramach planu zajęć.</a:t>
            </a:r>
          </a:p>
          <a:p>
            <a:pPr marL="0" algn="ctr">
              <a:buNone/>
              <a:defRPr/>
            </a:pPr>
            <a:endParaRPr lang="pl-PL" sz="24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    Zajęcia trwają 1,5 godziny i odbywają się 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1 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raz w tygodniu. </a:t>
            </a:r>
            <a:b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koniec semestru, studenci otrzymują zaliczenie 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 </a:t>
            </a: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wychowania fizycznego. </a:t>
            </a:r>
          </a:p>
          <a:p>
            <a:pPr marL="0" algn="ctr"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Zapisując się na zajęcia, należy wziąć pod uwagę czas dojazdu do obiektu sportowego oraz powrotu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 uczelnię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(łącznie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 zajęciami od 2 do 2,5 godz.).</a:t>
            </a:r>
            <a:endParaRPr lang="pl-PL" sz="2400" dirty="0" smtClean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marL="0"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Zwolnienia lekarskie i przepisanie oceny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Autofit/>
          </a:bodyPr>
          <a:lstStyle/>
          <a:p>
            <a:pPr marL="0" lvl="0" algn="ctr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Do zapisania się na ćwiczenia zobowiązani są wszyscy studenci 1 roku studiów stacjonarnych I stopnia, nawet Ci, którzy mają zwolnienie lekarskie, orzeczenie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niepełnosprawności lub otrzymali zaliczenie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przedmiotu na innej uczelni czy też kierunku:</a:t>
            </a:r>
            <a:endParaRPr lang="pl-PL" sz="2400" dirty="0" smtClean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just">
              <a:buFont typeface="Wingdings" pitchFamily="2" charset="2"/>
              <a:buChar char="v"/>
            </a:pPr>
            <a:r>
              <a:rPr lang="pl-PL" sz="24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studenci ze zwolnieniami lekarskimi </a:t>
            </a: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– po dokonaniu zapisu, student zobowiązany jest przesłać mailem zwolnienie lekarskie </a:t>
            </a: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do </a:t>
            </a: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wykładowcy w pierwszym tygodniu zajęć, jednocześnie przedstawiając mu swoją sytuacje;</a:t>
            </a:r>
          </a:p>
          <a:p>
            <a:pPr marL="0" algn="just">
              <a:buFont typeface="Wingdings" pitchFamily="2" charset="2"/>
              <a:buChar char="v"/>
            </a:pPr>
            <a:r>
              <a:rPr lang="pl-PL" sz="24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osoby z orzeczeniem o niepełnosprawności </a:t>
            </a: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będą mogły uczestniczyć w treningach sekcji lub zajęciach specjalistycznych  (</a:t>
            </a:r>
            <a:r>
              <a:rPr lang="pl-PL" sz="24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boccia</a:t>
            </a: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pl-PL" sz="24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goalball</a:t>
            </a:r>
            <a:r>
              <a:rPr lang="pl-PL" sz="2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 zdrowy kręgosłup);</a:t>
            </a:r>
            <a:endParaRPr lang="pl-PL" sz="24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v"/>
            </a:pPr>
            <a:endParaRPr lang="pl-PL" sz="32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pl-PL" sz="1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Zwolnienia lekarskie i przepisanie oceny – c. d.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5968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sz="3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51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studenci, którzy otrzymali zaliczenie z wychowania fizycznego </a:t>
            </a:r>
            <a:r>
              <a:rPr lang="pl-PL" sz="51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</a:t>
            </a:r>
            <a:r>
              <a:rPr lang="pl-PL" sz="51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innej uczelni lub rozpoczynają studia na drugim kierunku </a:t>
            </a:r>
            <a:r>
              <a:rPr lang="pl-PL" sz="51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</a:t>
            </a:r>
            <a:r>
              <a:rPr lang="pl-PL" sz="51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UEP </a:t>
            </a:r>
            <a: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pl-PL" sz="5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osoby, które uzyskały ocenę dobrą lub bardzo dobrą, mają możliwość przepisania oceny (w trakcie semestru powinni wziąć udział w pierwszych zajęciach organizacyjnych oraz czynny udział w minimum 5 zajęciach);</a:t>
            </a:r>
            <a: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5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studenci,</a:t>
            </a:r>
            <a: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</a:t>
            </a:r>
            <a: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ciągu pierwszych dwóch tygodni semestru,</a:t>
            </a:r>
            <a:r>
              <a:rPr lang="pl-PL" sz="5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są zobowiązani do przedstawienia dokumentu potwierdzającego otrzymanie w/</a:t>
            </a:r>
            <a:r>
              <a:rPr lang="pl-PL" sz="51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</a:t>
            </a:r>
            <a:r>
              <a:rPr lang="pl-PL" sz="5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oceny drogą mailową. </a:t>
            </a:r>
            <a: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Studenci, którzy otrzymali ocenę niższą niż dobry, są zobligowani do uczestniczenia </a:t>
            </a:r>
            <a: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</a:t>
            </a:r>
            <a:r>
              <a:rPr lang="pl-PL" sz="5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zajęciach na zasadach ogólnych.</a:t>
            </a:r>
            <a:endParaRPr lang="pl-PL" sz="51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pl-PL" sz="4200" dirty="0"/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</a:t>
            </a:r>
            <a:r>
              <a:rPr lang="pl-PL" sz="4800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*</a:t>
            </a:r>
            <a:endParaRPr lang="pl-PL" sz="4800" dirty="0">
              <a:solidFill>
                <a:schemeClr val="accent4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47500" lnSpcReduction="20000"/>
          </a:bodyPr>
          <a:lstStyle/>
          <a:p>
            <a:pPr marL="0" algn="ctr">
              <a:buNone/>
              <a:defRPr/>
            </a:pPr>
            <a:r>
              <a:rPr lang="pl-PL" sz="5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Osoby aktywne, które chciałby kontynuować swoją pasję jaką jest sport lub też rozpocząć przygodę ze sportem, mogą zamiast zajęć z wychowania fizycznego  wybrać treningi</a:t>
            </a: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sekcji sportowych </a:t>
            </a:r>
            <a:b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55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reprezentować uczelnię podczas:</a:t>
            </a:r>
          </a:p>
          <a:p>
            <a:pPr marL="0" algn="ctr">
              <a:buNone/>
              <a:defRPr/>
            </a:pPr>
            <a:endParaRPr lang="pl-PL" sz="5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Akademickich Mistrzostw Wielkopolski  </a:t>
            </a: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oraz </a:t>
            </a: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Akademickich Mistrzostw Polski</a:t>
            </a:r>
          </a:p>
          <a:p>
            <a:pPr marL="0" algn="ctr">
              <a:buFontTx/>
              <a:buChar char="-"/>
              <a:defRPr/>
            </a:pPr>
            <a:endParaRPr lang="pl-PL" sz="55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55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Najlepsi otrzymują stypendia sportowe !</a:t>
            </a:r>
          </a:p>
          <a:p>
            <a:pPr marL="0" algn="ctr">
              <a:buNone/>
              <a:defRPr/>
            </a:pPr>
            <a:endParaRPr lang="pl-PL" sz="2500" b="1" dirty="0" smtClean="0">
              <a:solidFill>
                <a:srgbClr val="8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  <a:defRPr/>
            </a:pPr>
            <a:r>
              <a:rPr lang="pl-PL" sz="3600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*</a:t>
            </a:r>
            <a:r>
              <a:rPr lang="pl-PL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44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Do sekcji mogą zapisać się również  studenci wyższych lat studiów stacjonarnych i studenci niestacjonarni zaoczni</a:t>
            </a:r>
            <a:endParaRPr lang="pl-PL" sz="44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 – jak się zapisać?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321952"/>
          </a:xfrm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roku akademickim 2020/2021, aby uczestniczyć </a:t>
            </a:r>
            <a:b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zajęciach sekcji, student najpierw zapisuje się na zajęcia drogą elektroniczną, a następnie kontaktuje się mailowo 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 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trenerem danej dyscypliny w celu ustalenia terminu weryfikacji. Po weryfikacji trener kwalifikuje 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studenta </a:t>
            </a:r>
            <a:r>
              <a:rPr lang="pl-PL" alt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do udziału w treningach sekcji. </a:t>
            </a:r>
            <a:endParaRPr lang="pl-PL" altLang="pl-PL" sz="2600" i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 marL="0" lvl="0" algn="ctr">
              <a:buNone/>
            </a:pPr>
            <a:r>
              <a:rPr lang="pl-PL" sz="26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ramach zaliczenia zajęć z wychowania fizycznego, istnieje możliwość uczestnictwa w sekcjach sportowych KU AZS, </a:t>
            </a:r>
            <a:br>
              <a:rPr lang="pl-PL" sz="26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następujących dyscyplinach: </a:t>
            </a:r>
          </a:p>
          <a:p>
            <a:pPr marL="0" lvl="0" algn="ctr">
              <a:buNone/>
            </a:pPr>
            <a:endParaRPr lang="pl-PL" sz="2600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32000" lvl="0" algn="just">
              <a:buFont typeface="Wingdings" pitchFamily="2" charset="2"/>
              <a:buChar char="v"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Gry zespołowe: </a:t>
            </a:r>
            <a:r>
              <a:rPr lang="pl-PL" sz="26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futsal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M, piłka koszykowa K, piłka koszykowa M, piłka nożna M, piłka ręczna K/M, piłka siatkowa K, piłka siatkowa M,</a:t>
            </a:r>
            <a:endParaRPr lang="pl-PL" sz="2600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32000" algn="just">
              <a:buFont typeface="Wingdings" pitchFamily="2" charset="2"/>
              <a:buChar char="v"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Sporty indywidualne: badminton K/M, biegi przełajowe i lekkoatletyki K/M, ćwiczenia siłowe i ergometr wioślarski K/M, karate K/M, pływanie K/M, tenis stołowy K/M oraz tenis ziemny K/M .</a:t>
            </a:r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Sekcje sportowe – c. d.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Studenci (nie tylko 1 roku studiów 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stacjonarnych</a:t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stopnia) mają</a:t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możliwość uczestnictwa w zajęciach innych dyscyplin sportowych w ramach działalności KU AZS UEP. </a:t>
            </a:r>
            <a:endParaRPr lang="pl-PL" sz="26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algn="ctr">
              <a:buNone/>
            </a:pPr>
            <a: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6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Pragniemy zwrócić Państwu uwagę, że uczestnictwo w zajęciach tych grup zainteresowań sportowych, ma charakter czysto rekreacyjny i udział w treningach nie jest podstawą do wystawienia oceny z przedmiotu wychowanie fizyczne.</a:t>
            </a:r>
            <a:endParaRPr lang="pl-PL" sz="26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Siedziba Studium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199999" cy="5112000"/>
          </a:xfrm>
          <a:prstGeom prst="rect">
            <a:avLst/>
          </a:prstGeom>
          <a:noFill/>
          <a:effectLst>
            <a:outerShdw blurRad="50800" dist="330200" dir="18900000" algn="c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Kadra dydaktyczna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pl-PL" altLang="pl-PL" sz="96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Kontakt do trenerów i pracowników dydaktycznych:</a:t>
            </a:r>
            <a:endParaRPr lang="pl-PL" altLang="pl-PL" sz="9600" b="1" i="1" u="sng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 algn="ctr">
              <a:lnSpc>
                <a:spcPct val="120000"/>
              </a:lnSpc>
              <a:buFont typeface="Arial" charset="0"/>
              <a:buNone/>
            </a:pPr>
            <a:endParaRPr lang="pl-PL" altLang="pl-PL" sz="3700" b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v"/>
            </a:pPr>
            <a:r>
              <a:rPr lang="pl-PL" altLang="pl-PL" sz="9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kierownik </a:t>
            </a:r>
            <a:r>
              <a:rPr lang="pl-PL" altLang="pl-PL" sz="72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- mgr Sławomir Szymanowski : </a:t>
            </a:r>
            <a:r>
              <a:rPr lang="pl-PL" altLang="pl-PL" sz="72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slawomir.szymanowski@ue.poznan..pl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2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badmintona oraz sekcji tenisa stołowego, z-ca kierownika ds. sportu – mgr Dariusz Nowaczyk: </a:t>
            </a:r>
            <a:r>
              <a:rPr lang="pl-PL" altLang="pl-PL" sz="72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dariusz.nowaczyk@ue.poznan.pl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2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piłki koszykowej – mgr Eugeniusz Kijewski: </a:t>
            </a:r>
            <a:r>
              <a:rPr lang="pl-PL" altLang="pl-PL" sz="7200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e</a:t>
            </a:r>
            <a:r>
              <a:rPr lang="pl-PL" altLang="pl-PL" sz="72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ugeniusz.kijewski@ue.poznan.pl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2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piłki siatkowej – mgr Jacek Kujawski: </a:t>
            </a:r>
            <a:r>
              <a:rPr lang="pl-PL" altLang="pl-PL" sz="72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jacek.kujawski50@gmail.com</a:t>
            </a:r>
            <a:r>
              <a:rPr lang="pl-PL" altLang="pl-PL" sz="72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2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piłki ręcznej – mgr Maciej Olejniczak: </a:t>
            </a:r>
            <a:r>
              <a:rPr lang="pl-PL" altLang="pl-PL" sz="72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maciej.olejniczak@ue.poznan.pl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72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futsalu i piłki nożnej – mgr Bogdan Sękowski: </a:t>
            </a:r>
            <a:r>
              <a:rPr lang="pl-PL" altLang="pl-PL" sz="72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bogdan.sekowski@ue.poznan.pl</a:t>
            </a:r>
            <a:r>
              <a:rPr lang="pl-PL" altLang="pl-PL" sz="7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>
              <a:buNone/>
            </a:pPr>
            <a:endParaRPr lang="pl-PL" sz="6800" dirty="0"/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Kadra dydaktyczna – c. d.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altLang="pl-PL" sz="33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sekcji karate – mgr Mariusz Siebert: </a:t>
            </a:r>
            <a:r>
              <a:rPr lang="pl-PL" altLang="pl-PL" sz="33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mariusz.siebert@ue.poznan.pl</a:t>
            </a:r>
            <a:r>
              <a:rPr lang="pl-PL" altLang="pl-PL" sz="33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33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33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pływania oraz sekcji tenisa ziemnego – mgr Marek Tadyszak: </a:t>
            </a:r>
            <a:r>
              <a:rPr lang="pl-PL" altLang="pl-PL" sz="33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marek.tadyszak@ue.poznan.pl</a:t>
            </a:r>
            <a:r>
              <a:rPr lang="pl-PL" altLang="pl-PL" sz="33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33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33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ćwiczeń siłowych  i ergometru – dr Agata Tomidajewicz: </a:t>
            </a:r>
            <a:r>
              <a:rPr lang="pl-PL" altLang="pl-PL" sz="33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agata.tomidajewicz@ue.poznan.pl</a:t>
            </a:r>
            <a:r>
              <a:rPr lang="pl-PL" altLang="pl-PL" sz="33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33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33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pracownik dydaktyczny – mgr Anna Tyrakowska: </a:t>
            </a:r>
            <a:r>
              <a:rPr lang="pl-PL" altLang="pl-PL" sz="33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anna.tyrakowska@ue.poznan.pl</a:t>
            </a:r>
            <a:r>
              <a:rPr lang="pl-PL" altLang="pl-PL" sz="33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33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33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trener sekcji biegów przełajowych i lekkoatletyki – mgr Rafał Wieruszewski: </a:t>
            </a:r>
            <a:r>
              <a:rPr lang="pl-PL" altLang="pl-PL" sz="33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rafal.wieruszewski@ue.poznan.pl</a:t>
            </a:r>
            <a:r>
              <a:rPr lang="pl-PL" altLang="pl-PL" sz="33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endParaRPr lang="pl-PL" altLang="pl-PL" sz="33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l-PL" altLang="pl-PL" sz="33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pracownik dydaktyczny – mgr Ewa Ziubrak: </a:t>
            </a:r>
            <a:r>
              <a:rPr lang="pl-PL" altLang="pl-PL" sz="3300" b="1" u="sng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ewa.ziubrak@ue.poznan.pl</a:t>
            </a:r>
            <a:r>
              <a:rPr lang="pl-PL" altLang="pl-PL" sz="33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pl-PL" altLang="pl-PL" sz="3300" b="1" i="1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pl-PL" dirty="0"/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algn="ctr"/>
            <a:r>
              <a:rPr lang="pl-PL" alt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Zawody organizowane przez </a:t>
            </a:r>
            <a:r>
              <a:rPr lang="pl-PL" altLang="pl-PL" sz="48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SWFiS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</p:spPr>
        <p:txBody>
          <a:bodyPr>
            <a:normAutofit fontScale="85000" lnSpcReduction="10000"/>
          </a:bodyPr>
          <a:lstStyle/>
          <a:p>
            <a:pPr marL="0" algn="just">
              <a:buFont typeface="Wingdings" pitchFamily="2" charset="2"/>
              <a:buChar char="v"/>
              <a:defRPr/>
            </a:pP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Bieg na 5 km „Ekonomiczna Piątka”;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Zawody o Puchar JM Rektora w Tenisie ziemnym;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Zawody o Puchar JM Rektora i Akademickie Mistrzostwa Wielkopolski w karate;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Integracyjne Mistrzostwa Polski w badmintonie;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pl-PL" sz="31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Turnieje nocne w grach zespołowych</a:t>
            </a:r>
          </a:p>
          <a:p>
            <a:pPr>
              <a:buNone/>
              <a:defRPr/>
            </a:pPr>
            <a:endParaRPr lang="pl-PL" sz="3100" dirty="0" smtClean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None/>
              <a:defRPr/>
            </a:pPr>
            <a:r>
              <a:rPr lang="pl-PL" sz="3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i wiele innych zawodów organizowanych </a:t>
            </a:r>
          </a:p>
          <a:p>
            <a:pPr lvl="0" algn="ctr">
              <a:buNone/>
              <a:defRPr/>
            </a:pPr>
            <a:r>
              <a:rPr lang="pl-PL" sz="3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wspólnie z KU AZS UEP. Informację o zawodach można znaleźć na stronie Studium, Klubu Uczelnianego oraz </a:t>
            </a:r>
            <a:r>
              <a:rPr lang="pl-PL" sz="31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Facebooku</a:t>
            </a:r>
            <a:r>
              <a:rPr lang="pl-PL" sz="31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uczelni.</a:t>
            </a:r>
          </a:p>
          <a:p>
            <a:pPr algn="ctr">
              <a:buNone/>
              <a:defRPr/>
            </a:pPr>
            <a:endParaRPr lang="pl-PL" sz="3100" dirty="0" smtClean="0"/>
          </a:p>
          <a:p>
            <a:endParaRPr lang="pl-PL" dirty="0"/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l-PL" alt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Nasz uczelnia sportem stoi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Picture 6" descr="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484784"/>
            <a:ext cx="6102350" cy="4052887"/>
          </a:xfrm>
          <a:prstGeom prst="rect">
            <a:avLst/>
          </a:prstGeom>
          <a:effectLst>
            <a:outerShdw blurRad="50800" dist="330200" dir="18900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611560" y="56612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Sport na naszej uczelni uprawiają licznie nie tylko studenci, lecz także profesorowie i wielu pracowników naukowych.</a:t>
            </a:r>
            <a:endParaRPr lang="pl-PL" altLang="pl-PL" sz="24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pl-PL" alt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Obiekty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88432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pl-PL" altLang="pl-PL" sz="24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normalnych warunkach </a:t>
            </a:r>
            <a:r>
              <a:rPr lang="pl-PL" altLang="pl-PL" sz="24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szkoleniowych, </a:t>
            </a:r>
            <a:br>
              <a:rPr lang="pl-PL" altLang="pl-PL" sz="24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altLang="pl-PL" sz="24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zajęcia </a:t>
            </a:r>
            <a:r>
              <a:rPr lang="pl-PL" altLang="pl-PL" sz="24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odbywają się:</a:t>
            </a:r>
            <a:r>
              <a:rPr lang="pl-PL" altLang="pl-PL" sz="22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altLang="pl-PL" sz="2200" b="1" u="sng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pl-PL" altLang="pl-PL" sz="2200" b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>
              <a:buFont typeface="Wingdings" pitchFamily="2" charset="2"/>
              <a:buChar char="v"/>
            </a:pPr>
            <a:r>
              <a:rPr lang="pl-PL" sz="22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hali sportowej przy ul. Dożynkowej 9J (naprzeciwko Domu Studenckiego „Feniks”);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siłowni przy ul. Dożynkowej 9F (w Domu Studenckim „Feniks”);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 salce do fitness przy ul. Dożynkowej 9J, piętro 2 (naprzeciwko Domu Studenckiego „Feniks”);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basenie „</a:t>
            </a:r>
            <a:r>
              <a:rPr lang="pl-PL" sz="20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Posnania</a:t>
            </a: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” przy ul. Słowiańskiej 78;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na kortach AZS ul. Noskowskiego 25 (tylko zajęcia sekcji tenisa ziemnego). </a:t>
            </a:r>
          </a:p>
          <a:p>
            <a:pPr algn="just">
              <a:buNone/>
            </a:pPr>
            <a:endParaRPr lang="pl-PL" altLang="pl-PL" sz="2200" b="1" dirty="0" smtClean="0">
              <a:solidFill>
                <a:srgbClr val="8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pl-PL" altLang="pl-PL" sz="22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 semestrze zimowym roku akademickiego 2020/21, zajęcia </a:t>
            </a:r>
            <a:br>
              <a:rPr lang="pl-PL" altLang="pl-PL" sz="22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altLang="pl-PL" sz="22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 wychowania fizycznego, aż do odwołania, odbywają się w formie zdalnej !</a:t>
            </a:r>
          </a:p>
          <a:p>
            <a:endParaRPr lang="pl-PL" sz="24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Tm="2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Hala sportowa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Symbol zastępczy zawartości 3" descr="20140313_153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988" y="1340768"/>
            <a:ext cx="6913562" cy="5112420"/>
          </a:xfrm>
          <a:prstGeom prst="rect">
            <a:avLst/>
          </a:prstGeom>
          <a:ln w="38100" cmpd="dbl">
            <a:solidFill>
              <a:schemeClr val="tx1"/>
            </a:solidFill>
          </a:ln>
          <a:effectLst>
            <a:outerShdw blurRad="50800" dist="3302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Salka do </a:t>
            </a:r>
            <a:r>
              <a:rPr lang="pl-PL" sz="48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fitnessu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salka  do aerobi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6994946" cy="5112000"/>
          </a:xfrm>
          <a:prstGeom prst="rect">
            <a:avLst/>
          </a:prstGeom>
          <a:effectLst>
            <a:outerShdw blurRad="50800" dist="330200" dir="18900000" algn="c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Siłownia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IMG_20201009_122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552" y="2132856"/>
            <a:ext cx="8769935" cy="3312368"/>
          </a:xfrm>
          <a:prstGeom prst="rect">
            <a:avLst/>
          </a:prstGeom>
          <a:effectLst>
            <a:outerShdw blurRad="50800" dist="330200" dir="18900000" algn="c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01009_12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8748464" cy="3461679"/>
          </a:xfrm>
          <a:prstGeom prst="rect">
            <a:avLst/>
          </a:prstGeom>
          <a:effectLst>
            <a:outerShdw blurRad="50800" dist="330200" dir="18900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3" name="Obraz 2" descr="IMG_20201009_122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5472608" cy="3024336"/>
          </a:xfrm>
          <a:prstGeom prst="rect">
            <a:avLst/>
          </a:prstGeom>
          <a:effectLst>
            <a:outerShdw blurRad="50800" dist="330200" dir="18900000" algn="c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Pływalnia </a:t>
            </a:r>
            <a:r>
              <a:rPr lang="pl-PL" sz="4800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Posnania</a:t>
            </a:r>
            <a:endParaRPr lang="pl-PL" sz="48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Obraz 2" descr="basen posnani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6984776" cy="3816424"/>
          </a:xfrm>
          <a:prstGeom prst="rect">
            <a:avLst/>
          </a:prstGeom>
          <a:effectLst>
            <a:outerShdw blurRad="50800" dist="330200" dir="18900000" algn="c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asen posnani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20405" cy="6165304"/>
          </a:xfrm>
          <a:prstGeom prst="rect">
            <a:avLst/>
          </a:prstGeom>
          <a:effectLst>
            <a:outerShdw blurRad="50800" dist="330200" dir="18900000" algn="c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623</TotalTime>
  <Words>560</Words>
  <Application>Microsoft Office PowerPoint</Application>
  <PresentationFormat>Pokaz na ekranie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Energetyczny</vt:lpstr>
      <vt:lpstr>Studium Wychowania Fizycznego i Sportu UEP</vt:lpstr>
      <vt:lpstr>Siedziba Studium</vt:lpstr>
      <vt:lpstr>Obiekty</vt:lpstr>
      <vt:lpstr>Hala sportowa</vt:lpstr>
      <vt:lpstr>Salka do fitnessu</vt:lpstr>
      <vt:lpstr>Siłownia</vt:lpstr>
      <vt:lpstr>Slajd 7</vt:lpstr>
      <vt:lpstr>Pływalnia Posnania</vt:lpstr>
      <vt:lpstr>Slajd 9</vt:lpstr>
      <vt:lpstr>Korty AZS</vt:lpstr>
      <vt:lpstr>Zajęcia z wychowania fizycznego</vt:lpstr>
      <vt:lpstr>Zapisy na zajęcia</vt:lpstr>
      <vt:lpstr>Zapisy na zajęcia – c.d.</vt:lpstr>
      <vt:lpstr>Zwolnienia lekarskie i przepisanie oceny</vt:lpstr>
      <vt:lpstr>Zwolnienia lekarskie i przepisanie oceny – c. d.</vt:lpstr>
      <vt:lpstr>Sekcje sportowe*</vt:lpstr>
      <vt:lpstr>Sekcje Sportowe – jak się zapisać?</vt:lpstr>
      <vt:lpstr>Sekcje sportowe</vt:lpstr>
      <vt:lpstr>Sekcje sportowe – c. d.</vt:lpstr>
      <vt:lpstr>Kadra dydaktyczna</vt:lpstr>
      <vt:lpstr>Kadra dydaktyczna – c. d.</vt:lpstr>
      <vt:lpstr>Zawody organizowane przez SWFiS</vt:lpstr>
      <vt:lpstr>Nasz uczelnia sportem stoi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Marta Zalińska</cp:lastModifiedBy>
  <cp:revision>82</cp:revision>
  <dcterms:created xsi:type="dcterms:W3CDTF">2020-10-09T06:35:27Z</dcterms:created>
  <dcterms:modified xsi:type="dcterms:W3CDTF">2021-08-11T08:58:31Z</dcterms:modified>
</cp:coreProperties>
</file>