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9" r:id="rId3"/>
    <p:sldId id="257" r:id="rId4"/>
    <p:sldId id="258" r:id="rId5"/>
    <p:sldId id="260" r:id="rId6"/>
    <p:sldId id="261" r:id="rId7"/>
    <p:sldId id="262" r:id="rId8"/>
    <p:sldId id="287" r:id="rId9"/>
    <p:sldId id="263" r:id="rId10"/>
    <p:sldId id="264" r:id="rId11"/>
    <p:sldId id="281" r:id="rId12"/>
    <p:sldId id="266" r:id="rId13"/>
    <p:sldId id="267" r:id="rId14"/>
    <p:sldId id="269" r:id="rId15"/>
    <p:sldId id="284" r:id="rId16"/>
    <p:sldId id="288" r:id="rId17"/>
    <p:sldId id="275" r:id="rId18"/>
    <p:sldId id="270" r:id="rId19"/>
    <p:sldId id="271" r:id="rId20"/>
    <p:sldId id="272" r:id="rId21"/>
    <p:sldId id="273" r:id="rId22"/>
    <p:sldId id="274" r:id="rId23"/>
    <p:sldId id="283" r:id="rId24"/>
    <p:sldId id="289" r:id="rId25"/>
    <p:sldId id="290" r:id="rId26"/>
    <p:sldId id="291" r:id="rId27"/>
    <p:sldId id="276" r:id="rId28"/>
    <p:sldId id="268" r:id="rId29"/>
    <p:sldId id="277" r:id="rId30"/>
    <p:sldId id="278" r:id="rId31"/>
    <p:sldId id="280" r:id="rId32"/>
    <p:sldId id="259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0FB1B-07D7-4748-A99E-9BFF341F3833}" v="372" dt="2025-04-09T09:19:49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452" autoAdjust="0"/>
  </p:normalViewPr>
  <p:slideViewPr>
    <p:cSldViewPr snapToGrid="0">
      <p:cViewPr varScale="1">
        <p:scale>
          <a:sx n="58" d="100"/>
          <a:sy n="58" d="100"/>
        </p:scale>
        <p:origin x="1362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Staniszewski" userId="f0e30629-bfd6-458d-8b17-2e83e2afe6a7" providerId="ADAL" clId="{DE90FB1B-07D7-4748-A99E-9BFF341F3833}"/>
    <pc:docChg chg="undo redo custSel addSld delSld modSld sldOrd">
      <pc:chgData name="Jakub Staniszewski" userId="f0e30629-bfd6-458d-8b17-2e83e2afe6a7" providerId="ADAL" clId="{DE90FB1B-07D7-4748-A99E-9BFF341F3833}" dt="2025-04-09T10:11:15.269" v="10449" actId="20577"/>
      <pc:docMkLst>
        <pc:docMk/>
      </pc:docMkLst>
      <pc:sldChg chg="modSp">
        <pc:chgData name="Jakub Staniszewski" userId="f0e30629-bfd6-458d-8b17-2e83e2afe6a7" providerId="ADAL" clId="{DE90FB1B-07D7-4748-A99E-9BFF341F3833}" dt="2025-04-09T09:19:49.584" v="9459"/>
        <pc:sldMkLst>
          <pc:docMk/>
          <pc:sldMk cId="1989304939" sldId="257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1989304939" sldId="257"/>
            <ac:spMk id="9" creationId="{0FB68C40-8F47-412C-76D7-854DA389B985}"/>
          </ac:spMkLst>
        </pc:spChg>
      </pc:sldChg>
      <pc:sldChg chg="modSp">
        <pc:chgData name="Jakub Staniszewski" userId="f0e30629-bfd6-458d-8b17-2e83e2afe6a7" providerId="ADAL" clId="{DE90FB1B-07D7-4748-A99E-9BFF341F3833}" dt="2025-04-09T09:19:49.584" v="9459"/>
        <pc:sldMkLst>
          <pc:docMk/>
          <pc:sldMk cId="1190997103" sldId="258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1190997103" sldId="258"/>
            <ac:spMk id="6" creationId="{49023197-1AE1-1CB4-735B-4E9CA2125BC3}"/>
          </ac:spMkLst>
        </pc:spChg>
      </pc:sldChg>
      <pc:sldChg chg="modSp modNotesTx">
        <pc:chgData name="Jakub Staniszewski" userId="f0e30629-bfd6-458d-8b17-2e83e2afe6a7" providerId="ADAL" clId="{DE90FB1B-07D7-4748-A99E-9BFF341F3833}" dt="2025-04-09T10:11:15.269" v="10449" actId="20577"/>
        <pc:sldMkLst>
          <pc:docMk/>
          <pc:sldMk cId="3263434228" sldId="259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263434228" sldId="259"/>
            <ac:spMk id="6" creationId="{C4E5D183-A7E2-2894-D1FF-D44DC827A9DE}"/>
          </ac:spMkLst>
        </pc:spChg>
      </pc:sldChg>
      <pc:sldChg chg="modSp mod modNotesTx">
        <pc:chgData name="Jakub Staniszewski" userId="f0e30629-bfd6-458d-8b17-2e83e2afe6a7" providerId="ADAL" clId="{DE90FB1B-07D7-4748-A99E-9BFF341F3833}" dt="2025-04-09T09:23:44.648" v="9539" actId="6549"/>
        <pc:sldMkLst>
          <pc:docMk/>
          <pc:sldMk cId="576972372" sldId="260"/>
        </pc:sldMkLst>
        <pc:spChg chg="mod">
          <ac:chgData name="Jakub Staniszewski" userId="f0e30629-bfd6-458d-8b17-2e83e2afe6a7" providerId="ADAL" clId="{DE90FB1B-07D7-4748-A99E-9BFF341F3833}" dt="2025-04-09T09:23:38.520" v="9538" actId="255"/>
          <ac:spMkLst>
            <pc:docMk/>
            <pc:sldMk cId="576972372" sldId="260"/>
            <ac:spMk id="3" creationId="{871D96E8-E8B5-8110-A65A-444263D8FE52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576972372" sldId="260"/>
            <ac:spMk id="6" creationId="{C10599F2-3273-A566-77A0-5AD03F870790}"/>
          </ac:spMkLst>
        </pc:spChg>
      </pc:sldChg>
      <pc:sldChg chg="modSp modNotesTx">
        <pc:chgData name="Jakub Staniszewski" userId="f0e30629-bfd6-458d-8b17-2e83e2afe6a7" providerId="ADAL" clId="{DE90FB1B-07D7-4748-A99E-9BFF341F3833}" dt="2025-04-09T09:26:12.568" v="9540"/>
        <pc:sldMkLst>
          <pc:docMk/>
          <pc:sldMk cId="1323337260" sldId="261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1323337260" sldId="261"/>
            <ac:spMk id="7" creationId="{715B0E36-5A6B-E0CA-8D67-C7B13043E889}"/>
          </ac:spMkLst>
        </pc:spChg>
      </pc:sldChg>
      <pc:sldChg chg="modSp mod modNotesTx">
        <pc:chgData name="Jakub Staniszewski" userId="f0e30629-bfd6-458d-8b17-2e83e2afe6a7" providerId="ADAL" clId="{DE90FB1B-07D7-4748-A99E-9BFF341F3833}" dt="2025-04-09T09:19:49.584" v="9459"/>
        <pc:sldMkLst>
          <pc:docMk/>
          <pc:sldMk cId="3876480678" sldId="262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876480678" sldId="262"/>
            <ac:spMk id="7" creationId="{EAA2504E-E2B8-F6CC-B545-1AE78705CD76}"/>
          </ac:spMkLst>
        </pc:spChg>
        <pc:grpChg chg="mod">
          <ac:chgData name="Jakub Staniszewski" userId="f0e30629-bfd6-458d-8b17-2e83e2afe6a7" providerId="ADAL" clId="{DE90FB1B-07D7-4748-A99E-9BFF341F3833}" dt="2025-04-08T13:03:58.527" v="3398" actId="1036"/>
          <ac:grpSpMkLst>
            <pc:docMk/>
            <pc:sldMk cId="3876480678" sldId="262"/>
            <ac:grpSpMk id="14" creationId="{F5A775E1-9817-BFE7-794E-C70031547C64}"/>
          </ac:grpSpMkLst>
        </pc:grpChg>
        <pc:grpChg chg="mod">
          <ac:chgData name="Jakub Staniszewski" userId="f0e30629-bfd6-458d-8b17-2e83e2afe6a7" providerId="ADAL" clId="{DE90FB1B-07D7-4748-A99E-9BFF341F3833}" dt="2025-04-08T13:03:58.527" v="3398" actId="1036"/>
          <ac:grpSpMkLst>
            <pc:docMk/>
            <pc:sldMk cId="3876480678" sldId="262"/>
            <ac:grpSpMk id="16" creationId="{D8FCB5B2-B1C9-25A9-6045-5285BE53E575}"/>
          </ac:grpSpMkLst>
        </pc:grpChg>
      </pc:sldChg>
      <pc:sldChg chg="modSp mod modNotesTx">
        <pc:chgData name="Jakub Staniszewski" userId="f0e30629-bfd6-458d-8b17-2e83e2afe6a7" providerId="ADAL" clId="{DE90FB1B-07D7-4748-A99E-9BFF341F3833}" dt="2025-04-09T09:33:38.496" v="9542" actId="20577"/>
        <pc:sldMkLst>
          <pc:docMk/>
          <pc:sldMk cId="3426313716" sldId="263"/>
        </pc:sldMkLst>
        <pc:spChg chg="mod">
          <ac:chgData name="Jakub Staniszewski" userId="f0e30629-bfd6-458d-8b17-2e83e2afe6a7" providerId="ADAL" clId="{DE90FB1B-07D7-4748-A99E-9BFF341F3833}" dt="2025-04-08T13:22:05.949" v="4658" actId="20577"/>
          <ac:spMkLst>
            <pc:docMk/>
            <pc:sldMk cId="3426313716" sldId="263"/>
            <ac:spMk id="2" creationId="{3D83A329-0E44-04F7-D306-3CF93DA5EF36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426313716" sldId="263"/>
            <ac:spMk id="7" creationId="{FC139196-F57A-4E01-F3F7-7537885C37CA}"/>
          </ac:spMkLst>
        </pc:spChg>
      </pc:sldChg>
      <pc:sldChg chg="modSp mod modNotesTx">
        <pc:chgData name="Jakub Staniszewski" userId="f0e30629-bfd6-458d-8b17-2e83e2afe6a7" providerId="ADAL" clId="{DE90FB1B-07D7-4748-A99E-9BFF341F3833}" dt="2025-04-09T09:19:49.584" v="9459"/>
        <pc:sldMkLst>
          <pc:docMk/>
          <pc:sldMk cId="4215377270" sldId="264"/>
        </pc:sldMkLst>
        <pc:spChg chg="mod">
          <ac:chgData name="Jakub Staniszewski" userId="f0e30629-bfd6-458d-8b17-2e83e2afe6a7" providerId="ADAL" clId="{DE90FB1B-07D7-4748-A99E-9BFF341F3833}" dt="2025-04-08T13:22:10.675" v="4660" actId="20577"/>
          <ac:spMkLst>
            <pc:docMk/>
            <pc:sldMk cId="4215377270" sldId="264"/>
            <ac:spMk id="2" creationId="{E889F2E5-8FA1-77C0-07D0-A41937C09CC1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4215377270" sldId="264"/>
            <ac:spMk id="7" creationId="{F79D775E-5148-845C-7897-2782B90DA459}"/>
          </ac:spMkLst>
        </pc:spChg>
        <pc:graphicFrameChg chg="mod modGraphic">
          <ac:chgData name="Jakub Staniszewski" userId="f0e30629-bfd6-458d-8b17-2e83e2afe6a7" providerId="ADAL" clId="{DE90FB1B-07D7-4748-A99E-9BFF341F3833}" dt="2025-04-08T10:08:19.211" v="138" actId="113"/>
          <ac:graphicFrameMkLst>
            <pc:docMk/>
            <pc:sldMk cId="4215377270" sldId="264"/>
            <ac:graphicFrameMk id="22" creationId="{90F45AAE-3929-27E8-DE11-22BA35CB9E5F}"/>
          </ac:graphicFrameMkLst>
        </pc:graphicFrameChg>
      </pc:sldChg>
      <pc:sldChg chg="modSp add del mod">
        <pc:chgData name="Jakub Staniszewski" userId="f0e30629-bfd6-458d-8b17-2e83e2afe6a7" providerId="ADAL" clId="{DE90FB1B-07D7-4748-A99E-9BFF341F3833}" dt="2025-04-09T08:36:13.721" v="8040" actId="47"/>
        <pc:sldMkLst>
          <pc:docMk/>
          <pc:sldMk cId="1812961314" sldId="265"/>
        </pc:sldMkLst>
        <pc:spChg chg="mod">
          <ac:chgData name="Jakub Staniszewski" userId="f0e30629-bfd6-458d-8b17-2e83e2afe6a7" providerId="ADAL" clId="{DE90FB1B-07D7-4748-A99E-9BFF341F3833}" dt="2025-04-08T13:22:18.566" v="4666" actId="20577"/>
          <ac:spMkLst>
            <pc:docMk/>
            <pc:sldMk cId="1812961314" sldId="265"/>
            <ac:spMk id="2" creationId="{4D9E4EDC-6E94-424F-5D16-3FB1D03EA2C4}"/>
          </ac:spMkLst>
        </pc:spChg>
        <pc:spChg chg="mod">
          <ac:chgData name="Jakub Staniszewski" userId="f0e30629-bfd6-458d-8b17-2e83e2afe6a7" providerId="ADAL" clId="{DE90FB1B-07D7-4748-A99E-9BFF341F3833}" dt="2025-04-08T13:23:10.630" v="4672"/>
          <ac:spMkLst>
            <pc:docMk/>
            <pc:sldMk cId="1812961314" sldId="265"/>
            <ac:spMk id="7" creationId="{683EC8C8-7CED-C5F3-45E5-FB171CEEBD76}"/>
          </ac:spMkLst>
        </pc:spChg>
        <pc:spChg chg="mod">
          <ac:chgData name="Jakub Staniszewski" userId="f0e30629-bfd6-458d-8b17-2e83e2afe6a7" providerId="ADAL" clId="{DE90FB1B-07D7-4748-A99E-9BFF341F3833}" dt="2025-04-08T13:23:26.028" v="4683" actId="1036"/>
          <ac:spMkLst>
            <pc:docMk/>
            <pc:sldMk cId="1812961314" sldId="265"/>
            <ac:spMk id="12" creationId="{1D19EFEA-C37F-9C12-7C0A-7C6269F72D9D}"/>
          </ac:spMkLst>
        </pc:spChg>
        <pc:graphicFrameChg chg="mod">
          <ac:chgData name="Jakub Staniszewski" userId="f0e30629-bfd6-458d-8b17-2e83e2afe6a7" providerId="ADAL" clId="{DE90FB1B-07D7-4748-A99E-9BFF341F3833}" dt="2025-04-08T12:53:09.715" v="3058" actId="20577"/>
          <ac:graphicFrameMkLst>
            <pc:docMk/>
            <pc:sldMk cId="1812961314" sldId="265"/>
            <ac:graphicFrameMk id="14" creationId="{C357D1E5-B846-DCCD-677F-73473AC7ABE0}"/>
          </ac:graphicFrameMkLst>
        </pc:graphicFrameChg>
      </pc:sldChg>
      <pc:sldChg chg="modSp mod modNotesTx">
        <pc:chgData name="Jakub Staniszewski" userId="f0e30629-bfd6-458d-8b17-2e83e2afe6a7" providerId="ADAL" clId="{DE90FB1B-07D7-4748-A99E-9BFF341F3833}" dt="2025-04-09T09:40:10.246" v="9918" actId="20577"/>
        <pc:sldMkLst>
          <pc:docMk/>
          <pc:sldMk cId="593806673" sldId="266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593806673" sldId="266"/>
            <ac:spMk id="7" creationId="{CAD0F05C-D588-FA7F-878D-188F6A3515F2}"/>
          </ac:spMkLst>
        </pc:spChg>
        <pc:grpChg chg="mod">
          <ac:chgData name="Jakub Staniszewski" userId="f0e30629-bfd6-458d-8b17-2e83e2afe6a7" providerId="ADAL" clId="{DE90FB1B-07D7-4748-A99E-9BFF341F3833}" dt="2025-04-09T08:45:13.250" v="8361" actId="1076"/>
          <ac:grpSpMkLst>
            <pc:docMk/>
            <pc:sldMk cId="593806673" sldId="266"/>
            <ac:grpSpMk id="37" creationId="{81703119-2DF7-E47E-665E-BB4C3112FBCD}"/>
          </ac:grpSpMkLst>
        </pc:grpChg>
      </pc:sldChg>
      <pc:sldChg chg="modSp mod modNotesTx">
        <pc:chgData name="Jakub Staniszewski" userId="f0e30629-bfd6-458d-8b17-2e83e2afe6a7" providerId="ADAL" clId="{DE90FB1B-07D7-4748-A99E-9BFF341F3833}" dt="2025-04-09T09:41:37.122" v="9983" actId="20577"/>
        <pc:sldMkLst>
          <pc:docMk/>
          <pc:sldMk cId="134166414" sldId="267"/>
        </pc:sldMkLst>
        <pc:spChg chg="mod">
          <ac:chgData name="Jakub Staniszewski" userId="f0e30629-bfd6-458d-8b17-2e83e2afe6a7" providerId="ADAL" clId="{DE90FB1B-07D7-4748-A99E-9BFF341F3833}" dt="2025-04-08T13:21:15.526" v="4632" actId="20577"/>
          <ac:spMkLst>
            <pc:docMk/>
            <pc:sldMk cId="134166414" sldId="267"/>
            <ac:spMk id="2" creationId="{7D12B6F0-A148-43CF-C5B3-661199C23624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134166414" sldId="267"/>
            <ac:spMk id="7" creationId="{E2D4FDBE-3169-FCF8-B08E-9429A845C645}"/>
          </ac:spMkLst>
        </pc:spChg>
      </pc:sldChg>
      <pc:sldChg chg="modSp">
        <pc:chgData name="Jakub Staniszewski" userId="f0e30629-bfd6-458d-8b17-2e83e2afe6a7" providerId="ADAL" clId="{DE90FB1B-07D7-4748-A99E-9BFF341F3833}" dt="2025-04-09T09:19:49.584" v="9459"/>
        <pc:sldMkLst>
          <pc:docMk/>
          <pc:sldMk cId="4088619103" sldId="268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4088619103" sldId="268"/>
            <ac:spMk id="7" creationId="{C5EE78A8-4A0C-18B8-F1AA-A6A813A32EFB}"/>
          </ac:spMkLst>
        </pc:spChg>
      </pc:sldChg>
      <pc:sldChg chg="modSp mod">
        <pc:chgData name="Jakub Staniszewski" userId="f0e30629-bfd6-458d-8b17-2e83e2afe6a7" providerId="ADAL" clId="{DE90FB1B-07D7-4748-A99E-9BFF341F3833}" dt="2025-04-09T09:19:49.584" v="9459"/>
        <pc:sldMkLst>
          <pc:docMk/>
          <pc:sldMk cId="272648108" sldId="269"/>
        </pc:sldMkLst>
        <pc:spChg chg="mod">
          <ac:chgData name="Jakub Staniszewski" userId="f0e30629-bfd6-458d-8b17-2e83e2afe6a7" providerId="ADAL" clId="{DE90FB1B-07D7-4748-A99E-9BFF341F3833}" dt="2025-04-08T13:21:04.714" v="4630" actId="20577"/>
          <ac:spMkLst>
            <pc:docMk/>
            <pc:sldMk cId="272648108" sldId="269"/>
            <ac:spMk id="2" creationId="{9351D45B-0534-C5CA-A5B3-073A0C45EC58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272648108" sldId="269"/>
            <ac:spMk id="7" creationId="{63B5C298-B5B4-8C1B-0AF6-C1830DDAEDC9}"/>
          </ac:spMkLst>
        </pc:spChg>
        <pc:cxnChg chg="mod">
          <ac:chgData name="Jakub Staniszewski" userId="f0e30629-bfd6-458d-8b17-2e83e2afe6a7" providerId="ADAL" clId="{DE90FB1B-07D7-4748-A99E-9BFF341F3833}" dt="2025-04-08T10:10:07.496" v="147" actId="1035"/>
          <ac:cxnSpMkLst>
            <pc:docMk/>
            <pc:sldMk cId="272648108" sldId="269"/>
            <ac:cxnSpMk id="10" creationId="{610AB1DF-B586-6D34-A370-122C5839FE83}"/>
          </ac:cxnSpMkLst>
        </pc:cxnChg>
      </pc:sldChg>
      <pc:sldChg chg="addSp delSp modSp mod modNotesTx">
        <pc:chgData name="Jakub Staniszewski" userId="f0e30629-bfd6-458d-8b17-2e83e2afe6a7" providerId="ADAL" clId="{DE90FB1B-07D7-4748-A99E-9BFF341F3833}" dt="2025-04-09T09:19:49.584" v="9459"/>
        <pc:sldMkLst>
          <pc:docMk/>
          <pc:sldMk cId="3034646309" sldId="270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034646309" sldId="270"/>
            <ac:spMk id="7" creationId="{E9823314-381F-D070-C737-EE0A19E0374B}"/>
          </ac:spMkLst>
        </pc:spChg>
        <pc:graphicFrameChg chg="mod modGraphic">
          <ac:chgData name="Jakub Staniszewski" userId="f0e30629-bfd6-458d-8b17-2e83e2afe6a7" providerId="ADAL" clId="{DE90FB1B-07D7-4748-A99E-9BFF341F3833}" dt="2025-04-08T13:20:18.044" v="4625" actId="20577"/>
          <ac:graphicFrameMkLst>
            <pc:docMk/>
            <pc:sldMk cId="3034646309" sldId="270"/>
            <ac:graphicFrameMk id="8" creationId="{EB29401B-FE5A-203D-AB5C-7F7E80EDE23B}"/>
          </ac:graphicFrameMkLst>
        </pc:graphicFrameChg>
        <pc:cxnChg chg="add mod">
          <ac:chgData name="Jakub Staniszewski" userId="f0e30629-bfd6-458d-8b17-2e83e2afe6a7" providerId="ADAL" clId="{DE90FB1B-07D7-4748-A99E-9BFF341F3833}" dt="2025-04-08T11:14:46.684" v="874" actId="1036"/>
          <ac:cxnSpMkLst>
            <pc:docMk/>
            <pc:sldMk cId="3034646309" sldId="270"/>
            <ac:cxnSpMk id="3" creationId="{072336FA-DEE3-3764-F2F4-9DE89DB6755D}"/>
          </ac:cxnSpMkLst>
        </pc:cxnChg>
        <pc:cxnChg chg="del mod">
          <ac:chgData name="Jakub Staniszewski" userId="f0e30629-bfd6-458d-8b17-2e83e2afe6a7" providerId="ADAL" clId="{DE90FB1B-07D7-4748-A99E-9BFF341F3833}" dt="2025-04-08T11:31:46.295" v="1046" actId="478"/>
          <ac:cxnSpMkLst>
            <pc:docMk/>
            <pc:sldMk cId="3034646309" sldId="270"/>
            <ac:cxnSpMk id="11" creationId="{1D859AA5-A355-32E3-E14C-2B55415A1872}"/>
          </ac:cxnSpMkLst>
        </pc:cxnChg>
        <pc:cxnChg chg="add mod">
          <ac:chgData name="Jakub Staniszewski" userId="f0e30629-bfd6-458d-8b17-2e83e2afe6a7" providerId="ADAL" clId="{DE90FB1B-07D7-4748-A99E-9BFF341F3833}" dt="2025-04-08T11:17:23.998" v="881" actId="1076"/>
          <ac:cxnSpMkLst>
            <pc:docMk/>
            <pc:sldMk cId="3034646309" sldId="270"/>
            <ac:cxnSpMk id="12" creationId="{7686AB51-3B05-2367-517E-6BB3C019D526}"/>
          </ac:cxnSpMkLst>
        </pc:cxnChg>
        <pc:cxnChg chg="del mod">
          <ac:chgData name="Jakub Staniszewski" userId="f0e30629-bfd6-458d-8b17-2e83e2afe6a7" providerId="ADAL" clId="{DE90FB1B-07D7-4748-A99E-9BFF341F3833}" dt="2025-04-08T11:17:05.025" v="878" actId="478"/>
          <ac:cxnSpMkLst>
            <pc:docMk/>
            <pc:sldMk cId="3034646309" sldId="270"/>
            <ac:cxnSpMk id="13" creationId="{B74D7DDD-D1FE-3F02-3064-79412B9CA349}"/>
          </ac:cxnSpMkLst>
        </pc:cxnChg>
        <pc:cxnChg chg="del mod">
          <ac:chgData name="Jakub Staniszewski" userId="f0e30629-bfd6-458d-8b17-2e83e2afe6a7" providerId="ADAL" clId="{DE90FB1B-07D7-4748-A99E-9BFF341F3833}" dt="2025-04-08T11:17:02.213" v="876" actId="478"/>
          <ac:cxnSpMkLst>
            <pc:docMk/>
            <pc:sldMk cId="3034646309" sldId="270"/>
            <ac:cxnSpMk id="16" creationId="{7F346E2E-6B8A-0FB2-5D81-9E2A4518B9C6}"/>
          </ac:cxnSpMkLst>
        </pc:cxnChg>
        <pc:cxnChg chg="del mod">
          <ac:chgData name="Jakub Staniszewski" userId="f0e30629-bfd6-458d-8b17-2e83e2afe6a7" providerId="ADAL" clId="{DE90FB1B-07D7-4748-A99E-9BFF341F3833}" dt="2025-04-08T11:17:03.564" v="877" actId="478"/>
          <ac:cxnSpMkLst>
            <pc:docMk/>
            <pc:sldMk cId="3034646309" sldId="270"/>
            <ac:cxnSpMk id="17" creationId="{140E8A39-FA0C-DE1F-BFA2-1A1E1927C2ED}"/>
          </ac:cxnSpMkLst>
        </pc:cxnChg>
      </pc:sldChg>
      <pc:sldChg chg="modSp add del mod ord modNotesTx">
        <pc:chgData name="Jakub Staniszewski" userId="f0e30629-bfd6-458d-8b17-2e83e2afe6a7" providerId="ADAL" clId="{DE90FB1B-07D7-4748-A99E-9BFF341F3833}" dt="2025-04-09T09:48:03.565" v="9989" actId="20577"/>
        <pc:sldMkLst>
          <pc:docMk/>
          <pc:sldMk cId="630619146" sldId="271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630619146" sldId="271"/>
            <ac:spMk id="7" creationId="{1B7C0C64-823B-A5E3-D70C-CB340AFC116F}"/>
          </ac:spMkLst>
        </pc:spChg>
        <pc:graphicFrameChg chg="mod modGraphic">
          <ac:chgData name="Jakub Staniszewski" userId="f0e30629-bfd6-458d-8b17-2e83e2afe6a7" providerId="ADAL" clId="{DE90FB1B-07D7-4748-A99E-9BFF341F3833}" dt="2025-04-08T10:33:45.769" v="225" actId="798"/>
          <ac:graphicFrameMkLst>
            <pc:docMk/>
            <pc:sldMk cId="630619146" sldId="271"/>
            <ac:graphicFrameMk id="6" creationId="{4990DA06-E8D5-FD32-7883-33F829C4CB7F}"/>
          </ac:graphicFrameMkLst>
        </pc:graphicFrameChg>
        <pc:picChg chg="mod">
          <ac:chgData name="Jakub Staniszewski" userId="f0e30629-bfd6-458d-8b17-2e83e2afe6a7" providerId="ADAL" clId="{DE90FB1B-07D7-4748-A99E-9BFF341F3833}" dt="2025-04-08T10:32:58.344" v="210" actId="1076"/>
          <ac:picMkLst>
            <pc:docMk/>
            <pc:sldMk cId="630619146" sldId="271"/>
            <ac:picMk id="15" creationId="{8F9BC78D-EE86-AA7C-4DAF-F9FE2F1417BA}"/>
          </ac:picMkLst>
        </pc:picChg>
        <pc:picChg chg="mod">
          <ac:chgData name="Jakub Staniszewski" userId="f0e30629-bfd6-458d-8b17-2e83e2afe6a7" providerId="ADAL" clId="{DE90FB1B-07D7-4748-A99E-9BFF341F3833}" dt="2025-04-08T10:32:58.344" v="210" actId="1076"/>
          <ac:picMkLst>
            <pc:docMk/>
            <pc:sldMk cId="630619146" sldId="271"/>
            <ac:picMk id="19" creationId="{858F3F46-AA5B-3864-9A08-8300788D352B}"/>
          </ac:picMkLst>
        </pc:picChg>
        <pc:picChg chg="mod">
          <ac:chgData name="Jakub Staniszewski" userId="f0e30629-bfd6-458d-8b17-2e83e2afe6a7" providerId="ADAL" clId="{DE90FB1B-07D7-4748-A99E-9BFF341F3833}" dt="2025-04-08T10:32:58.344" v="210" actId="1076"/>
          <ac:picMkLst>
            <pc:docMk/>
            <pc:sldMk cId="630619146" sldId="271"/>
            <ac:picMk id="21" creationId="{7ECB8993-6AD9-E460-80C1-FE7F5C6C8EC7}"/>
          </ac:picMkLst>
        </pc:picChg>
        <pc:picChg chg="mod">
          <ac:chgData name="Jakub Staniszewski" userId="f0e30629-bfd6-458d-8b17-2e83e2afe6a7" providerId="ADAL" clId="{DE90FB1B-07D7-4748-A99E-9BFF341F3833}" dt="2025-04-08T10:32:58.344" v="210" actId="1076"/>
          <ac:picMkLst>
            <pc:docMk/>
            <pc:sldMk cId="630619146" sldId="271"/>
            <ac:picMk id="22" creationId="{4BDDD750-9527-C6B0-E533-8C8ADEF37BA2}"/>
          </ac:picMkLst>
        </pc:picChg>
      </pc:sldChg>
      <pc:sldChg chg="modSp mod modNotesTx">
        <pc:chgData name="Jakub Staniszewski" userId="f0e30629-bfd6-458d-8b17-2e83e2afe6a7" providerId="ADAL" clId="{DE90FB1B-07D7-4748-A99E-9BFF341F3833}" dt="2025-04-09T09:49:49.301" v="9993" actId="20577"/>
        <pc:sldMkLst>
          <pc:docMk/>
          <pc:sldMk cId="2378407596" sldId="272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2378407596" sldId="272"/>
            <ac:spMk id="7" creationId="{C46356AE-FBB1-91A1-7503-97528AC77A3D}"/>
          </ac:spMkLst>
        </pc:spChg>
        <pc:graphicFrameChg chg="mod modGraphic">
          <ac:chgData name="Jakub Staniszewski" userId="f0e30629-bfd6-458d-8b17-2e83e2afe6a7" providerId="ADAL" clId="{DE90FB1B-07D7-4748-A99E-9BFF341F3833}" dt="2025-04-08T11:27:19.123" v="955"/>
          <ac:graphicFrameMkLst>
            <pc:docMk/>
            <pc:sldMk cId="2378407596" sldId="272"/>
            <ac:graphicFrameMk id="6" creationId="{7FE6520F-3DAD-5041-83A8-9E3D22D5F22E}"/>
          </ac:graphicFrameMkLst>
        </pc:graphicFrameChg>
      </pc:sldChg>
      <pc:sldChg chg="modSp mod modNotesTx">
        <pc:chgData name="Jakub Staniszewski" userId="f0e30629-bfd6-458d-8b17-2e83e2afe6a7" providerId="ADAL" clId="{DE90FB1B-07D7-4748-A99E-9BFF341F3833}" dt="2025-04-09T09:51:22.986" v="9997" actId="20577"/>
        <pc:sldMkLst>
          <pc:docMk/>
          <pc:sldMk cId="2661675346" sldId="273"/>
        </pc:sldMkLst>
        <pc:spChg chg="mod">
          <ac:chgData name="Jakub Staniszewski" userId="f0e30629-bfd6-458d-8b17-2e83e2afe6a7" providerId="ADAL" clId="{DE90FB1B-07D7-4748-A99E-9BFF341F3833}" dt="2025-04-08T13:19:53.721" v="4615" actId="255"/>
          <ac:spMkLst>
            <pc:docMk/>
            <pc:sldMk cId="2661675346" sldId="273"/>
            <ac:spMk id="2" creationId="{AF86037A-C746-9E7B-76FD-3E67F0AF2DB3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2661675346" sldId="273"/>
            <ac:spMk id="7" creationId="{27F4EF0B-84FA-B8CF-8FB8-BA359B7C3139}"/>
          </ac:spMkLst>
        </pc:spChg>
      </pc:sldChg>
      <pc:sldChg chg="modSp modNotesTx">
        <pc:chgData name="Jakub Staniszewski" userId="f0e30629-bfd6-458d-8b17-2e83e2afe6a7" providerId="ADAL" clId="{DE90FB1B-07D7-4748-A99E-9BFF341F3833}" dt="2025-04-09T09:53:16.131" v="10033" actId="20577"/>
        <pc:sldMkLst>
          <pc:docMk/>
          <pc:sldMk cId="3888646705" sldId="274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888646705" sldId="274"/>
            <ac:spMk id="7" creationId="{10D77B2F-FFB9-DF92-FA3C-25FB87343C7C}"/>
          </ac:spMkLst>
        </pc:spChg>
        <pc:graphicFrameChg chg="mod">
          <ac:chgData name="Jakub Staniszewski" userId="f0e30629-bfd6-458d-8b17-2e83e2afe6a7" providerId="ADAL" clId="{DE90FB1B-07D7-4748-A99E-9BFF341F3833}" dt="2025-04-08T11:46:28.754" v="1120"/>
          <ac:graphicFrameMkLst>
            <pc:docMk/>
            <pc:sldMk cId="3888646705" sldId="274"/>
            <ac:graphicFrameMk id="6" creationId="{3CF68A44-7005-9883-976E-5E722A81A1FD}"/>
          </ac:graphicFrameMkLst>
        </pc:graphicFrameChg>
      </pc:sldChg>
      <pc:sldChg chg="modSp">
        <pc:chgData name="Jakub Staniszewski" userId="f0e30629-bfd6-458d-8b17-2e83e2afe6a7" providerId="ADAL" clId="{DE90FB1B-07D7-4748-A99E-9BFF341F3833}" dt="2025-04-09T09:19:49.584" v="9459"/>
        <pc:sldMkLst>
          <pc:docMk/>
          <pc:sldMk cId="3239788831" sldId="275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239788831" sldId="275"/>
            <ac:spMk id="7" creationId="{7BBFB68E-E52B-684E-85D0-95357BB69F92}"/>
          </ac:spMkLst>
        </pc:spChg>
      </pc:sldChg>
      <pc:sldChg chg="addSp delSp modSp mod modNotesTx">
        <pc:chgData name="Jakub Staniszewski" userId="f0e30629-bfd6-458d-8b17-2e83e2afe6a7" providerId="ADAL" clId="{DE90FB1B-07D7-4748-A99E-9BFF341F3833}" dt="2025-04-09T09:19:49.584" v="9459"/>
        <pc:sldMkLst>
          <pc:docMk/>
          <pc:sldMk cId="529998218" sldId="276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529998218" sldId="276"/>
            <ac:spMk id="7" creationId="{D24C51CA-47D3-620C-8C59-8EFEF79198FC}"/>
          </ac:spMkLst>
        </pc:spChg>
        <pc:spChg chg="mod">
          <ac:chgData name="Jakub Staniszewski" userId="f0e30629-bfd6-458d-8b17-2e83e2afe6a7" providerId="ADAL" clId="{DE90FB1B-07D7-4748-A99E-9BFF341F3833}" dt="2025-04-08T18:20:50.194" v="5322" actId="1038"/>
          <ac:spMkLst>
            <pc:docMk/>
            <pc:sldMk cId="529998218" sldId="276"/>
            <ac:spMk id="8" creationId="{B7330E09-7C55-2CEB-D4B5-61D16209C14E}"/>
          </ac:spMkLst>
        </pc:spChg>
        <pc:spChg chg="mod">
          <ac:chgData name="Jakub Staniszewski" userId="f0e30629-bfd6-458d-8b17-2e83e2afe6a7" providerId="ADAL" clId="{DE90FB1B-07D7-4748-A99E-9BFF341F3833}" dt="2025-04-08T18:20:50.194" v="5322" actId="1038"/>
          <ac:spMkLst>
            <pc:docMk/>
            <pc:sldMk cId="529998218" sldId="276"/>
            <ac:spMk id="9" creationId="{DE7E7991-2BC6-BBA9-EC69-893632A9934C}"/>
          </ac:spMkLst>
        </pc:spChg>
        <pc:graphicFrameChg chg="del">
          <ac:chgData name="Jakub Staniszewski" userId="f0e30629-bfd6-458d-8b17-2e83e2afe6a7" providerId="ADAL" clId="{DE90FB1B-07D7-4748-A99E-9BFF341F3833}" dt="2025-04-08T18:10:01.591" v="5048" actId="478"/>
          <ac:graphicFrameMkLst>
            <pc:docMk/>
            <pc:sldMk cId="529998218" sldId="276"/>
            <ac:graphicFrameMk id="3" creationId="{ED798352-C0BB-817D-5A01-58791F851D36}"/>
          </ac:graphicFrameMkLst>
        </pc:graphicFrameChg>
        <pc:graphicFrameChg chg="add mod">
          <ac:chgData name="Jakub Staniszewski" userId="f0e30629-bfd6-458d-8b17-2e83e2afe6a7" providerId="ADAL" clId="{DE90FB1B-07D7-4748-A99E-9BFF341F3833}" dt="2025-04-08T18:15:24.782" v="5129" actId="692"/>
          <ac:graphicFrameMkLst>
            <pc:docMk/>
            <pc:sldMk cId="529998218" sldId="276"/>
            <ac:graphicFrameMk id="6" creationId="{ED798352-C0BB-817D-5A01-58791F851D36}"/>
          </ac:graphicFrameMkLst>
        </pc:graphicFrameChg>
        <pc:picChg chg="ord">
          <ac:chgData name="Jakub Staniszewski" userId="f0e30629-bfd6-458d-8b17-2e83e2afe6a7" providerId="ADAL" clId="{DE90FB1B-07D7-4748-A99E-9BFF341F3833}" dt="2025-04-08T18:11:07.408" v="5077" actId="167"/>
          <ac:picMkLst>
            <pc:docMk/>
            <pc:sldMk cId="529998218" sldId="276"/>
            <ac:picMk id="4" creationId="{CE0C61F4-CE05-0CE3-F159-C150654CB8D8}"/>
          </ac:picMkLst>
        </pc:picChg>
        <pc:picChg chg="mod">
          <ac:chgData name="Jakub Staniszewski" userId="f0e30629-bfd6-458d-8b17-2e83e2afe6a7" providerId="ADAL" clId="{DE90FB1B-07D7-4748-A99E-9BFF341F3833}" dt="2025-04-08T18:16:02.495" v="5132" actId="1036"/>
          <ac:picMkLst>
            <pc:docMk/>
            <pc:sldMk cId="529998218" sldId="276"/>
            <ac:picMk id="13" creationId="{595FFCA7-2B84-81E7-0360-4E151C60D414}"/>
          </ac:picMkLst>
        </pc:picChg>
        <pc:picChg chg="mod">
          <ac:chgData name="Jakub Staniszewski" userId="f0e30629-bfd6-458d-8b17-2e83e2afe6a7" providerId="ADAL" clId="{DE90FB1B-07D7-4748-A99E-9BFF341F3833}" dt="2025-04-08T18:16:14.910" v="5133" actId="1076"/>
          <ac:picMkLst>
            <pc:docMk/>
            <pc:sldMk cId="529998218" sldId="276"/>
            <ac:picMk id="14" creationId="{CF236F50-A533-9069-19F1-6C7AF01BA6A9}"/>
          </ac:picMkLst>
        </pc:picChg>
        <pc:picChg chg="mod">
          <ac:chgData name="Jakub Staniszewski" userId="f0e30629-bfd6-458d-8b17-2e83e2afe6a7" providerId="ADAL" clId="{DE90FB1B-07D7-4748-A99E-9BFF341F3833}" dt="2025-04-08T18:17:11.368" v="5136" actId="1038"/>
          <ac:picMkLst>
            <pc:docMk/>
            <pc:sldMk cId="529998218" sldId="276"/>
            <ac:picMk id="16" creationId="{3C68918E-D25D-C346-CFC0-14158F50B3C0}"/>
          </ac:picMkLst>
        </pc:picChg>
        <pc:cxnChg chg="mod">
          <ac:chgData name="Jakub Staniszewski" userId="f0e30629-bfd6-458d-8b17-2e83e2afe6a7" providerId="ADAL" clId="{DE90FB1B-07D7-4748-A99E-9BFF341F3833}" dt="2025-04-08T18:11:21.055" v="5102" actId="14100"/>
          <ac:cxnSpMkLst>
            <pc:docMk/>
            <pc:sldMk cId="529998218" sldId="276"/>
            <ac:cxnSpMk id="10" creationId="{D09CDFDA-0A4E-3414-FBD3-9AFF9CD7A29D}"/>
          </ac:cxnSpMkLst>
        </pc:cxnChg>
      </pc:sldChg>
      <pc:sldChg chg="modSp">
        <pc:chgData name="Jakub Staniszewski" userId="f0e30629-bfd6-458d-8b17-2e83e2afe6a7" providerId="ADAL" clId="{DE90FB1B-07D7-4748-A99E-9BFF341F3833}" dt="2025-04-09T09:19:49.584" v="9459"/>
        <pc:sldMkLst>
          <pc:docMk/>
          <pc:sldMk cId="680411695" sldId="277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680411695" sldId="277"/>
            <ac:spMk id="7" creationId="{49761344-D502-611C-68DD-5B5A23FA5AD2}"/>
          </ac:spMkLst>
        </pc:spChg>
      </pc:sldChg>
      <pc:sldChg chg="modSp mod">
        <pc:chgData name="Jakub Staniszewski" userId="f0e30629-bfd6-458d-8b17-2e83e2afe6a7" providerId="ADAL" clId="{DE90FB1B-07D7-4748-A99E-9BFF341F3833}" dt="2025-04-09T09:19:49.584" v="9459"/>
        <pc:sldMkLst>
          <pc:docMk/>
          <pc:sldMk cId="3163417710" sldId="278"/>
        </pc:sldMkLst>
        <pc:spChg chg="mod">
          <ac:chgData name="Jakub Staniszewski" userId="f0e30629-bfd6-458d-8b17-2e83e2afe6a7" providerId="ADAL" clId="{DE90FB1B-07D7-4748-A99E-9BFF341F3833}" dt="2025-04-08T13:12:25.009" v="3991" actId="20577"/>
          <ac:spMkLst>
            <pc:docMk/>
            <pc:sldMk cId="3163417710" sldId="278"/>
            <ac:spMk id="6" creationId="{71B0727A-225A-D781-84B7-9364009290EB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163417710" sldId="278"/>
            <ac:spMk id="7" creationId="{880E8F93-C11A-EDED-EFB0-1DB72738F490}"/>
          </ac:spMkLst>
        </pc:spChg>
      </pc:sldChg>
      <pc:sldChg chg="modSp">
        <pc:chgData name="Jakub Staniszewski" userId="f0e30629-bfd6-458d-8b17-2e83e2afe6a7" providerId="ADAL" clId="{DE90FB1B-07D7-4748-A99E-9BFF341F3833}" dt="2025-04-09T09:19:49.584" v="9459"/>
        <pc:sldMkLst>
          <pc:docMk/>
          <pc:sldMk cId="167306074" sldId="279"/>
        </pc:sldMkLst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167306074" sldId="279"/>
            <ac:spMk id="9" creationId="{ACA68259-F470-254C-FE8B-DDFAC76C2093}"/>
          </ac:spMkLst>
        </pc:spChg>
      </pc:sldChg>
      <pc:sldChg chg="modSp mod">
        <pc:chgData name="Jakub Staniszewski" userId="f0e30629-bfd6-458d-8b17-2e83e2afe6a7" providerId="ADAL" clId="{DE90FB1B-07D7-4748-A99E-9BFF341F3833}" dt="2025-04-09T10:01:26.447" v="10243" actId="27636"/>
        <pc:sldMkLst>
          <pc:docMk/>
          <pc:sldMk cId="2601384320" sldId="280"/>
        </pc:sldMkLst>
        <pc:spChg chg="mod">
          <ac:chgData name="Jakub Staniszewski" userId="f0e30629-bfd6-458d-8b17-2e83e2afe6a7" providerId="ADAL" clId="{DE90FB1B-07D7-4748-A99E-9BFF341F3833}" dt="2025-04-09T10:01:26.447" v="10243" actId="27636"/>
          <ac:spMkLst>
            <pc:docMk/>
            <pc:sldMk cId="2601384320" sldId="280"/>
            <ac:spMk id="6" creationId="{86C0F922-41B4-03A5-E31C-B7F2998F7D2E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2601384320" sldId="280"/>
            <ac:spMk id="7" creationId="{EAA40280-4230-3816-E60C-5439132ABB5D}"/>
          </ac:spMkLst>
        </pc:spChg>
      </pc:sldChg>
      <pc:sldChg chg="addSp delSp modSp add mod modShow modNotesTx">
        <pc:chgData name="Jakub Staniszewski" userId="f0e30629-bfd6-458d-8b17-2e83e2afe6a7" providerId="ADAL" clId="{DE90FB1B-07D7-4748-A99E-9BFF341F3833}" dt="2025-04-09T09:36:36.953" v="9711" actId="20577"/>
        <pc:sldMkLst>
          <pc:docMk/>
          <pc:sldMk cId="2739655328" sldId="281"/>
        </pc:sldMkLst>
        <pc:spChg chg="mod">
          <ac:chgData name="Jakub Staniszewski" userId="f0e30629-bfd6-458d-8b17-2e83e2afe6a7" providerId="ADAL" clId="{DE90FB1B-07D7-4748-A99E-9BFF341F3833}" dt="2025-04-08T13:22:14.477" v="4662" actId="20577"/>
          <ac:spMkLst>
            <pc:docMk/>
            <pc:sldMk cId="2739655328" sldId="281"/>
            <ac:spMk id="2" creationId="{5AF3EB94-5A4A-6E39-72AE-F557146CB524}"/>
          </ac:spMkLst>
        </pc:spChg>
        <pc:spChg chg="add del mod">
          <ac:chgData name="Jakub Staniszewski" userId="f0e30629-bfd6-458d-8b17-2e83e2afe6a7" providerId="ADAL" clId="{DE90FB1B-07D7-4748-A99E-9BFF341F3833}" dt="2025-04-08T06:54:19.695" v="56"/>
          <ac:spMkLst>
            <pc:docMk/>
            <pc:sldMk cId="2739655328" sldId="281"/>
            <ac:spMk id="6" creationId="{B3C96F74-DD5C-9D5E-3E90-02E686076983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2739655328" sldId="281"/>
            <ac:spMk id="7" creationId="{AFCF0497-EAE2-7ADC-122E-0956E87E2324}"/>
          </ac:spMkLst>
        </pc:spChg>
        <pc:spChg chg="add del mod">
          <ac:chgData name="Jakub Staniszewski" userId="f0e30629-bfd6-458d-8b17-2e83e2afe6a7" providerId="ADAL" clId="{DE90FB1B-07D7-4748-A99E-9BFF341F3833}" dt="2025-04-08T10:02:53.993" v="93"/>
          <ac:spMkLst>
            <pc:docMk/>
            <pc:sldMk cId="2739655328" sldId="281"/>
            <ac:spMk id="11" creationId="{062E54E3-6B5B-A601-3C60-607B70938051}"/>
          </ac:spMkLst>
        </pc:spChg>
        <pc:graphicFrameChg chg="add mod">
          <ac:chgData name="Jakub Staniszewski" userId="f0e30629-bfd6-458d-8b17-2e83e2afe6a7" providerId="ADAL" clId="{DE90FB1B-07D7-4748-A99E-9BFF341F3833}" dt="2025-04-08T06:54:19.587" v="55"/>
          <ac:graphicFrameMkLst>
            <pc:docMk/>
            <pc:sldMk cId="2739655328" sldId="281"/>
            <ac:graphicFrameMk id="8" creationId="{6042569C-C9ED-474A-7DD7-0D00637AF687}"/>
          </ac:graphicFrameMkLst>
        </pc:graphicFrameChg>
        <pc:graphicFrameChg chg="add del mod modGraphic">
          <ac:chgData name="Jakub Staniszewski" userId="f0e30629-bfd6-458d-8b17-2e83e2afe6a7" providerId="ADAL" clId="{DE90FB1B-07D7-4748-A99E-9BFF341F3833}" dt="2025-04-08T10:01:27.364" v="81" actId="478"/>
          <ac:graphicFrameMkLst>
            <pc:docMk/>
            <pc:sldMk cId="2739655328" sldId="281"/>
            <ac:graphicFrameMk id="9" creationId="{CACEB664-3646-C8B1-416B-741865FDA441}"/>
          </ac:graphicFrameMkLst>
        </pc:graphicFrameChg>
        <pc:graphicFrameChg chg="add mod">
          <ac:chgData name="Jakub Staniszewski" userId="f0e30629-bfd6-458d-8b17-2e83e2afe6a7" providerId="ADAL" clId="{DE90FB1B-07D7-4748-A99E-9BFF341F3833}" dt="2025-04-08T10:02:53.865" v="92"/>
          <ac:graphicFrameMkLst>
            <pc:docMk/>
            <pc:sldMk cId="2739655328" sldId="281"/>
            <ac:graphicFrameMk id="13" creationId="{0974173D-DD7E-CF3B-41E5-20586CC7C455}"/>
          </ac:graphicFrameMkLst>
        </pc:graphicFrameChg>
        <pc:graphicFrameChg chg="add mod modGraphic">
          <ac:chgData name="Jakub Staniszewski" userId="f0e30629-bfd6-458d-8b17-2e83e2afe6a7" providerId="ADAL" clId="{DE90FB1B-07D7-4748-A99E-9BFF341F3833}" dt="2025-04-08T17:34:35.796" v="4686" actId="207"/>
          <ac:graphicFrameMkLst>
            <pc:docMk/>
            <pc:sldMk cId="2739655328" sldId="281"/>
            <ac:graphicFrameMk id="14" creationId="{C47BBD98-B72A-1AFE-09CC-FAFC8EB65197}"/>
          </ac:graphicFrameMkLst>
        </pc:graphicFrameChg>
        <pc:graphicFrameChg chg="del">
          <ac:chgData name="Jakub Staniszewski" userId="f0e30629-bfd6-458d-8b17-2e83e2afe6a7" providerId="ADAL" clId="{DE90FB1B-07D7-4748-A99E-9BFF341F3833}" dt="2025-04-08T06:54:06.072" v="44" actId="478"/>
          <ac:graphicFrameMkLst>
            <pc:docMk/>
            <pc:sldMk cId="2739655328" sldId="281"/>
            <ac:graphicFrameMk id="22" creationId="{D9EA8782-A33C-EED9-B3D3-44A4E4EC3576}"/>
          </ac:graphicFrameMkLst>
        </pc:graphicFrameChg>
      </pc:sldChg>
      <pc:sldChg chg="add del">
        <pc:chgData name="Jakub Staniszewski" userId="f0e30629-bfd6-458d-8b17-2e83e2afe6a7" providerId="ADAL" clId="{DE90FB1B-07D7-4748-A99E-9BFF341F3833}" dt="2025-04-08T11:33:42.866" v="1056" actId="47"/>
        <pc:sldMkLst>
          <pc:docMk/>
          <pc:sldMk cId="3446673317" sldId="282"/>
        </pc:sldMkLst>
      </pc:sldChg>
      <pc:sldChg chg="addSp delSp modSp add mod modNotesTx">
        <pc:chgData name="Jakub Staniszewski" userId="f0e30629-bfd6-458d-8b17-2e83e2afe6a7" providerId="ADAL" clId="{DE90FB1B-07D7-4748-A99E-9BFF341F3833}" dt="2025-04-09T09:19:49.584" v="9459"/>
        <pc:sldMkLst>
          <pc:docMk/>
          <pc:sldMk cId="4250976687" sldId="283"/>
        </pc:sldMkLst>
        <pc:spChg chg="mod">
          <ac:chgData name="Jakub Staniszewski" userId="f0e30629-bfd6-458d-8b17-2e83e2afe6a7" providerId="ADAL" clId="{DE90FB1B-07D7-4748-A99E-9BFF341F3833}" dt="2025-04-09T07:13:51.976" v="5477" actId="20577"/>
          <ac:spMkLst>
            <pc:docMk/>
            <pc:sldMk cId="4250976687" sldId="283"/>
            <ac:spMk id="2" creationId="{10ACD022-C308-40E9-2315-4500E4C8F31B}"/>
          </ac:spMkLst>
        </pc:spChg>
        <pc:spChg chg="add mod">
          <ac:chgData name="Jakub Staniszewski" userId="f0e30629-bfd6-458d-8b17-2e83e2afe6a7" providerId="ADAL" clId="{DE90FB1B-07D7-4748-A99E-9BFF341F3833}" dt="2025-04-09T08:30:30.240" v="7588" actId="1037"/>
          <ac:spMkLst>
            <pc:docMk/>
            <pc:sldMk cId="4250976687" sldId="283"/>
            <ac:spMk id="6" creationId="{C67FF0E5-8F83-894E-DF6D-81E2CB26CA5B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4250976687" sldId="283"/>
            <ac:spMk id="7" creationId="{63C7E5DB-2A05-E787-A0AF-37E9B5A68F18}"/>
          </ac:spMkLst>
        </pc:spChg>
        <pc:spChg chg="add mod">
          <ac:chgData name="Jakub Staniszewski" userId="f0e30629-bfd6-458d-8b17-2e83e2afe6a7" providerId="ADAL" clId="{DE90FB1B-07D7-4748-A99E-9BFF341F3833}" dt="2025-04-09T08:30:24.228" v="7577" actId="1038"/>
          <ac:spMkLst>
            <pc:docMk/>
            <pc:sldMk cId="4250976687" sldId="283"/>
            <ac:spMk id="8" creationId="{D0C24287-EE42-54C5-1652-5203390D8204}"/>
          </ac:spMkLst>
        </pc:spChg>
        <pc:graphicFrameChg chg="add mod">
          <ac:chgData name="Jakub Staniszewski" userId="f0e30629-bfd6-458d-8b17-2e83e2afe6a7" providerId="ADAL" clId="{DE90FB1B-07D7-4748-A99E-9BFF341F3833}" dt="2025-04-09T08:30:07.422" v="7566" actId="14100"/>
          <ac:graphicFrameMkLst>
            <pc:docMk/>
            <pc:sldMk cId="4250976687" sldId="283"/>
            <ac:graphicFrameMk id="3" creationId="{97BA55A9-EEF2-432C-B98A-403DF8210327}"/>
          </ac:graphicFrameMkLst>
        </pc:graphicFrameChg>
        <pc:graphicFrameChg chg="add mod">
          <ac:chgData name="Jakub Staniszewski" userId="f0e30629-bfd6-458d-8b17-2e83e2afe6a7" providerId="ADAL" clId="{DE90FB1B-07D7-4748-A99E-9BFF341F3833}" dt="2025-04-08T11:37:23.554" v="1060"/>
          <ac:graphicFrameMkLst>
            <pc:docMk/>
            <pc:sldMk cId="4250976687" sldId="283"/>
            <ac:graphicFrameMk id="3" creationId="{D7E3227C-E572-CA64-56DD-853DFB586884}"/>
          </ac:graphicFrameMkLst>
        </pc:graphicFrameChg>
        <pc:graphicFrameChg chg="del">
          <ac:chgData name="Jakub Staniszewski" userId="f0e30629-bfd6-458d-8b17-2e83e2afe6a7" providerId="ADAL" clId="{DE90FB1B-07D7-4748-A99E-9BFF341F3833}" dt="2025-04-08T10:36:09.060" v="229" actId="478"/>
          <ac:graphicFrameMkLst>
            <pc:docMk/>
            <pc:sldMk cId="4250976687" sldId="283"/>
            <ac:graphicFrameMk id="6" creationId="{1F2A1342-727A-75D7-05FA-F49E393952AB}"/>
          </ac:graphicFrameMkLst>
        </pc:graphicFrameChg>
        <pc:graphicFrameChg chg="add del mod modGraphic">
          <ac:chgData name="Jakub Staniszewski" userId="f0e30629-bfd6-458d-8b17-2e83e2afe6a7" providerId="ADAL" clId="{DE90FB1B-07D7-4748-A99E-9BFF341F3833}" dt="2025-04-08T11:44:26.723" v="1085" actId="478"/>
          <ac:graphicFrameMkLst>
            <pc:docMk/>
            <pc:sldMk cId="4250976687" sldId="283"/>
            <ac:graphicFrameMk id="8" creationId="{A85CFE11-1844-D7E8-4221-BCCA7F7F49C2}"/>
          </ac:graphicFrameMkLst>
        </pc:graphicFrameChg>
        <pc:graphicFrameChg chg="add del mod modGraphic">
          <ac:chgData name="Jakub Staniszewski" userId="f0e30629-bfd6-458d-8b17-2e83e2afe6a7" providerId="ADAL" clId="{DE90FB1B-07D7-4748-A99E-9BFF341F3833}" dt="2025-04-08T11:44:28.632" v="1086" actId="478"/>
          <ac:graphicFrameMkLst>
            <pc:docMk/>
            <pc:sldMk cId="4250976687" sldId="283"/>
            <ac:graphicFrameMk id="9" creationId="{39CF9EE0-18F4-4933-CF4D-5AD9E005DBB2}"/>
          </ac:graphicFrameMkLst>
        </pc:graphicFrameChg>
        <pc:graphicFrameChg chg="add del mod modGraphic">
          <ac:chgData name="Jakub Staniszewski" userId="f0e30629-bfd6-458d-8b17-2e83e2afe6a7" providerId="ADAL" clId="{DE90FB1B-07D7-4748-A99E-9BFF341F3833}" dt="2025-04-09T07:11:44.189" v="5407" actId="478"/>
          <ac:graphicFrameMkLst>
            <pc:docMk/>
            <pc:sldMk cId="4250976687" sldId="283"/>
            <ac:graphicFrameMk id="10" creationId="{9F0983CF-88D4-BCD1-557F-F5BDAA54D640}"/>
          </ac:graphicFrameMkLst>
        </pc:graphicFrameChg>
        <pc:graphicFrameChg chg="add del mod modGraphic">
          <ac:chgData name="Jakub Staniszewski" userId="f0e30629-bfd6-458d-8b17-2e83e2afe6a7" providerId="ADAL" clId="{DE90FB1B-07D7-4748-A99E-9BFF341F3833}" dt="2025-04-08T12:04:26.147" v="1585" actId="478"/>
          <ac:graphicFrameMkLst>
            <pc:docMk/>
            <pc:sldMk cId="4250976687" sldId="283"/>
            <ac:graphicFrameMk id="13" creationId="{19AD83CB-81E0-1435-C45C-5FFAC160A703}"/>
          </ac:graphicFrameMkLst>
        </pc:graphicFrameChg>
        <pc:graphicFrameChg chg="add del mod modGraphic">
          <ac:chgData name="Jakub Staniszewski" userId="f0e30629-bfd6-458d-8b17-2e83e2afe6a7" providerId="ADAL" clId="{DE90FB1B-07D7-4748-A99E-9BFF341F3833}" dt="2025-04-09T07:11:46.106" v="5408" actId="478"/>
          <ac:graphicFrameMkLst>
            <pc:docMk/>
            <pc:sldMk cId="4250976687" sldId="283"/>
            <ac:graphicFrameMk id="14" creationId="{41025DEB-5AC7-6937-0CEA-1F18C53CCB91}"/>
          </ac:graphicFrameMkLst>
        </pc:graphicFrameChg>
        <pc:graphicFrameChg chg="add mod modGraphic">
          <ac:chgData name="Jakub Staniszewski" userId="f0e30629-bfd6-458d-8b17-2e83e2afe6a7" providerId="ADAL" clId="{DE90FB1B-07D7-4748-A99E-9BFF341F3833}" dt="2025-04-09T08:06:27.636" v="6508"/>
          <ac:graphicFrameMkLst>
            <pc:docMk/>
            <pc:sldMk cId="4250976687" sldId="283"/>
            <ac:graphicFrameMk id="19" creationId="{5631053C-8144-4759-4DFB-2D1CF00DCEC9}"/>
          </ac:graphicFrameMkLst>
        </pc:graphicFrameChg>
        <pc:picChg chg="add del mod">
          <ac:chgData name="Jakub Staniszewski" userId="f0e30629-bfd6-458d-8b17-2e83e2afe6a7" providerId="ADAL" clId="{DE90FB1B-07D7-4748-A99E-9BFF341F3833}" dt="2025-04-09T08:21:50.831" v="7136" actId="478"/>
          <ac:picMkLst>
            <pc:docMk/>
            <pc:sldMk cId="4250976687" sldId="283"/>
            <ac:picMk id="9" creationId="{6698DC78-1E26-5007-1EC7-9A459985A52B}"/>
          </ac:picMkLst>
        </pc:picChg>
        <pc:picChg chg="add del mod">
          <ac:chgData name="Jakub Staniszewski" userId="f0e30629-bfd6-458d-8b17-2e83e2afe6a7" providerId="ADAL" clId="{DE90FB1B-07D7-4748-A99E-9BFF341F3833}" dt="2025-04-09T07:15:16.169" v="5521" actId="478"/>
          <ac:picMkLst>
            <pc:docMk/>
            <pc:sldMk cId="4250976687" sldId="283"/>
            <ac:picMk id="11" creationId="{D79F0E03-95D3-02AA-1FF6-4E804A9B662D}"/>
          </ac:picMkLst>
        </pc:picChg>
        <pc:picChg chg="add del mod">
          <ac:chgData name="Jakub Staniszewski" userId="f0e30629-bfd6-458d-8b17-2e83e2afe6a7" providerId="ADAL" clId="{DE90FB1B-07D7-4748-A99E-9BFF341F3833}" dt="2025-04-09T07:15:16.169" v="5521" actId="478"/>
          <ac:picMkLst>
            <pc:docMk/>
            <pc:sldMk cId="4250976687" sldId="283"/>
            <ac:picMk id="12" creationId="{8DDE761D-D875-129B-8424-FC509204C7BF}"/>
          </ac:picMkLst>
        </pc:picChg>
        <pc:picChg chg="add del mod">
          <ac:chgData name="Jakub Staniszewski" userId="f0e30629-bfd6-458d-8b17-2e83e2afe6a7" providerId="ADAL" clId="{DE90FB1B-07D7-4748-A99E-9BFF341F3833}" dt="2025-04-09T08:21:54.795" v="7137" actId="478"/>
          <ac:picMkLst>
            <pc:docMk/>
            <pc:sldMk cId="4250976687" sldId="283"/>
            <ac:picMk id="13" creationId="{3595CA21-EB8A-4566-5DCB-A5A9305F2A02}"/>
          </ac:picMkLst>
        </pc:picChg>
        <pc:picChg chg="add del mod">
          <ac:chgData name="Jakub Staniszewski" userId="f0e30629-bfd6-458d-8b17-2e83e2afe6a7" providerId="ADAL" clId="{DE90FB1B-07D7-4748-A99E-9BFF341F3833}" dt="2025-04-09T08:21:57.805" v="7138" actId="478"/>
          <ac:picMkLst>
            <pc:docMk/>
            <pc:sldMk cId="4250976687" sldId="283"/>
            <ac:picMk id="15" creationId="{7ECB58D0-F1D2-22FC-2771-C6341407B1E7}"/>
          </ac:picMkLst>
        </pc:picChg>
        <pc:picChg chg="del">
          <ac:chgData name="Jakub Staniszewski" userId="f0e30629-bfd6-458d-8b17-2e83e2afe6a7" providerId="ADAL" clId="{DE90FB1B-07D7-4748-A99E-9BFF341F3833}" dt="2025-04-08T10:36:12.357" v="230" actId="478"/>
          <ac:picMkLst>
            <pc:docMk/>
            <pc:sldMk cId="4250976687" sldId="283"/>
            <ac:picMk id="15" creationId="{BE72064D-CEAA-CB8C-1612-488A947630A1}"/>
          </ac:picMkLst>
        </pc:picChg>
        <pc:picChg chg="add del mod">
          <ac:chgData name="Jakub Staniszewski" userId="f0e30629-bfd6-458d-8b17-2e83e2afe6a7" providerId="ADAL" clId="{DE90FB1B-07D7-4748-A99E-9BFF341F3833}" dt="2025-04-09T07:15:16.169" v="5521" actId="478"/>
          <ac:picMkLst>
            <pc:docMk/>
            <pc:sldMk cId="4250976687" sldId="283"/>
            <ac:picMk id="16" creationId="{CEE331B9-8F9D-8318-2A36-446A72D3C104}"/>
          </ac:picMkLst>
        </pc:picChg>
        <pc:picChg chg="add del mod">
          <ac:chgData name="Jakub Staniszewski" userId="f0e30629-bfd6-458d-8b17-2e83e2afe6a7" providerId="ADAL" clId="{DE90FB1B-07D7-4748-A99E-9BFF341F3833}" dt="2025-04-09T07:15:16.169" v="5521" actId="478"/>
          <ac:picMkLst>
            <pc:docMk/>
            <pc:sldMk cId="4250976687" sldId="283"/>
            <ac:picMk id="17" creationId="{D258606F-6D5B-F206-2EAC-25562CF295E5}"/>
          </ac:picMkLst>
        </pc:picChg>
        <pc:cxnChg chg="add mod">
          <ac:chgData name="Jakub Staniszewski" userId="f0e30629-bfd6-458d-8b17-2e83e2afe6a7" providerId="ADAL" clId="{DE90FB1B-07D7-4748-A99E-9BFF341F3833}" dt="2025-04-09T08:30:36.462" v="7640" actId="1037"/>
          <ac:cxnSpMkLst>
            <pc:docMk/>
            <pc:sldMk cId="4250976687" sldId="283"/>
            <ac:cxnSpMk id="18" creationId="{BA85A3AD-64F8-86CF-5C65-04F10EBC8022}"/>
          </ac:cxnSpMkLst>
        </pc:cxnChg>
      </pc:sldChg>
      <pc:sldChg chg="modSp add mod modNotes modNotesTx">
        <pc:chgData name="Jakub Staniszewski" userId="f0e30629-bfd6-458d-8b17-2e83e2afe6a7" providerId="ADAL" clId="{DE90FB1B-07D7-4748-A99E-9BFF341F3833}" dt="2025-04-09T09:43:57.415" v="9985" actId="20577"/>
        <pc:sldMkLst>
          <pc:docMk/>
          <pc:sldMk cId="326330163" sldId="284"/>
        </pc:sldMkLst>
        <pc:spChg chg="mod">
          <ac:chgData name="Jakub Staniszewski" userId="f0e30629-bfd6-458d-8b17-2e83e2afe6a7" providerId="ADAL" clId="{DE90FB1B-07D7-4748-A99E-9BFF341F3833}" dt="2025-04-08T13:20:41.878" v="4628" actId="27636"/>
          <ac:spMkLst>
            <pc:docMk/>
            <pc:sldMk cId="326330163" sldId="284"/>
            <ac:spMk id="2" creationId="{11DBE348-BCBB-594A-AA19-C06A37B97522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26330163" sldId="284"/>
            <ac:spMk id="7" creationId="{7B60C5C5-2FD2-BAE0-505C-F7C1A1AF5847}"/>
          </ac:spMkLst>
        </pc:spChg>
      </pc:sldChg>
      <pc:sldChg chg="addSp delSp modSp add del mod modNotesTx">
        <pc:chgData name="Jakub Staniszewski" userId="f0e30629-bfd6-458d-8b17-2e83e2afe6a7" providerId="ADAL" clId="{DE90FB1B-07D7-4748-A99E-9BFF341F3833}" dt="2025-04-09T07:13:01.617" v="5445" actId="47"/>
        <pc:sldMkLst>
          <pc:docMk/>
          <pc:sldMk cId="3012168252" sldId="285"/>
        </pc:sldMkLst>
        <pc:spChg chg="mod">
          <ac:chgData name="Jakub Staniszewski" userId="f0e30629-bfd6-458d-8b17-2e83e2afe6a7" providerId="ADAL" clId="{DE90FB1B-07D7-4748-A99E-9BFF341F3833}" dt="2025-04-08T13:19:03.755" v="4607" actId="20577"/>
          <ac:spMkLst>
            <pc:docMk/>
            <pc:sldMk cId="3012168252" sldId="285"/>
            <ac:spMk id="2" creationId="{075075E8-538B-EE03-C5F4-9CDB9CAD620D}"/>
          </ac:spMkLst>
        </pc:spChg>
        <pc:spChg chg="mod">
          <ac:chgData name="Jakub Staniszewski" userId="f0e30629-bfd6-458d-8b17-2e83e2afe6a7" providerId="ADAL" clId="{DE90FB1B-07D7-4748-A99E-9BFF341F3833}" dt="2025-04-08T13:23:10.630" v="4672"/>
          <ac:spMkLst>
            <pc:docMk/>
            <pc:sldMk cId="3012168252" sldId="285"/>
            <ac:spMk id="7" creationId="{A973C32A-FC96-37B5-D146-BE3037FE9BC9}"/>
          </ac:spMkLst>
        </pc:spChg>
        <pc:graphicFrameChg chg="add del mod modGraphic">
          <ac:chgData name="Jakub Staniszewski" userId="f0e30629-bfd6-458d-8b17-2e83e2afe6a7" providerId="ADAL" clId="{DE90FB1B-07D7-4748-A99E-9BFF341F3833}" dt="2025-04-09T07:12:18.798" v="5410" actId="478"/>
          <ac:graphicFrameMkLst>
            <pc:docMk/>
            <pc:sldMk cId="3012168252" sldId="285"/>
            <ac:graphicFrameMk id="3" creationId="{FCD556DB-4DBE-2A69-CB6A-3DE06BB16ED8}"/>
          </ac:graphicFrameMkLst>
        </pc:graphicFrameChg>
        <pc:graphicFrameChg chg="add del mod modGraphic">
          <ac:chgData name="Jakub Staniszewski" userId="f0e30629-bfd6-458d-8b17-2e83e2afe6a7" providerId="ADAL" clId="{DE90FB1B-07D7-4748-A99E-9BFF341F3833}" dt="2025-04-09T07:12:20.988" v="5411" actId="478"/>
          <ac:graphicFrameMkLst>
            <pc:docMk/>
            <pc:sldMk cId="3012168252" sldId="285"/>
            <ac:graphicFrameMk id="6" creationId="{5CC6E16C-30C0-2706-B8D2-1168E42CCAC5}"/>
          </ac:graphicFrameMkLst>
        </pc:graphicFrameChg>
        <pc:graphicFrameChg chg="del">
          <ac:chgData name="Jakub Staniszewski" userId="f0e30629-bfd6-458d-8b17-2e83e2afe6a7" providerId="ADAL" clId="{DE90FB1B-07D7-4748-A99E-9BFF341F3833}" dt="2025-04-08T12:01:23.129" v="1577" actId="478"/>
          <ac:graphicFrameMkLst>
            <pc:docMk/>
            <pc:sldMk cId="3012168252" sldId="285"/>
            <ac:graphicFrameMk id="10" creationId="{6BB88D4B-A9BD-6681-8D21-DA15CB927AFA}"/>
          </ac:graphicFrameMkLst>
        </pc:graphicFrameChg>
        <pc:graphicFrameChg chg="del">
          <ac:chgData name="Jakub Staniszewski" userId="f0e30629-bfd6-458d-8b17-2e83e2afe6a7" providerId="ADAL" clId="{DE90FB1B-07D7-4748-A99E-9BFF341F3833}" dt="2025-04-08T12:01:19.035" v="1576" actId="478"/>
          <ac:graphicFrameMkLst>
            <pc:docMk/>
            <pc:sldMk cId="3012168252" sldId="285"/>
            <ac:graphicFrameMk id="13" creationId="{11A3C27F-5BE8-2806-F212-E18EE95F548D}"/>
          </ac:graphicFrameMkLst>
        </pc:graphicFrameChg>
        <pc:picChg chg="mod ord">
          <ac:chgData name="Jakub Staniszewski" userId="f0e30629-bfd6-458d-8b17-2e83e2afe6a7" providerId="ADAL" clId="{DE90FB1B-07D7-4748-A99E-9BFF341F3833}" dt="2025-04-08T12:13:54.457" v="1794"/>
          <ac:picMkLst>
            <pc:docMk/>
            <pc:sldMk cId="3012168252" sldId="285"/>
            <ac:picMk id="4" creationId="{418866E4-8EC0-06AB-F110-057AE6ACADE6}"/>
          </ac:picMkLst>
        </pc:picChg>
        <pc:picChg chg="add mod">
          <ac:chgData name="Jakub Staniszewski" userId="f0e30629-bfd6-458d-8b17-2e83e2afe6a7" providerId="ADAL" clId="{DE90FB1B-07D7-4748-A99E-9BFF341F3833}" dt="2025-04-08T12:49:40.039" v="3039" actId="1036"/>
          <ac:picMkLst>
            <pc:docMk/>
            <pc:sldMk cId="3012168252" sldId="285"/>
            <ac:picMk id="8" creationId="{CD48B4CE-15D3-716A-3D78-EAC13E2F35C8}"/>
          </ac:picMkLst>
        </pc:picChg>
        <pc:picChg chg="mod ord">
          <ac:chgData name="Jakub Staniszewski" userId="f0e30629-bfd6-458d-8b17-2e83e2afe6a7" providerId="ADAL" clId="{DE90FB1B-07D7-4748-A99E-9BFF341F3833}" dt="2025-04-08T12:49:35.485" v="3025" actId="1036"/>
          <ac:picMkLst>
            <pc:docMk/>
            <pc:sldMk cId="3012168252" sldId="285"/>
            <ac:picMk id="11" creationId="{5F11FA91-56FD-2CA6-8F70-F26F26BF5132}"/>
          </ac:picMkLst>
        </pc:picChg>
        <pc:picChg chg="del mod ord">
          <ac:chgData name="Jakub Staniszewski" userId="f0e30629-bfd6-458d-8b17-2e83e2afe6a7" providerId="ADAL" clId="{DE90FB1B-07D7-4748-A99E-9BFF341F3833}" dt="2025-04-08T12:14:08.730" v="1796" actId="478"/>
          <ac:picMkLst>
            <pc:docMk/>
            <pc:sldMk cId="3012168252" sldId="285"/>
            <ac:picMk id="12" creationId="{30C7060A-4CA2-136E-09CC-A4FA3EF8D985}"/>
          </ac:picMkLst>
        </pc:picChg>
      </pc:sldChg>
      <pc:sldChg chg="modSp add del mod">
        <pc:chgData name="Jakub Staniszewski" userId="f0e30629-bfd6-458d-8b17-2e83e2afe6a7" providerId="ADAL" clId="{DE90FB1B-07D7-4748-A99E-9BFF341F3833}" dt="2025-04-08T13:22:53.992" v="4671" actId="47"/>
        <pc:sldMkLst>
          <pc:docMk/>
          <pc:sldMk cId="3570868023" sldId="286"/>
        </pc:sldMkLst>
        <pc:spChg chg="mod">
          <ac:chgData name="Jakub Staniszewski" userId="f0e30629-bfd6-458d-8b17-2e83e2afe6a7" providerId="ADAL" clId="{DE90FB1B-07D7-4748-A99E-9BFF341F3833}" dt="2025-04-08T13:22:22.766" v="4670" actId="20577"/>
          <ac:spMkLst>
            <pc:docMk/>
            <pc:sldMk cId="3570868023" sldId="286"/>
            <ac:spMk id="2" creationId="{2D3D723D-C158-7AC4-283D-FB96C1B78D21}"/>
          </ac:spMkLst>
        </pc:spChg>
        <pc:spChg chg="mod">
          <ac:chgData name="Jakub Staniszewski" userId="f0e30629-bfd6-458d-8b17-2e83e2afe6a7" providerId="ADAL" clId="{DE90FB1B-07D7-4748-A99E-9BFF341F3833}" dt="2025-04-08T13:14:48.865" v="3992"/>
          <ac:spMkLst>
            <pc:docMk/>
            <pc:sldMk cId="3570868023" sldId="286"/>
            <ac:spMk id="7" creationId="{225BA436-D7FF-5038-419F-D8DFCAE53468}"/>
          </ac:spMkLst>
        </pc:spChg>
      </pc:sldChg>
      <pc:sldChg chg="addSp delSp modSp add mod delAnim modAnim modNotesTx">
        <pc:chgData name="Jakub Staniszewski" userId="f0e30629-bfd6-458d-8b17-2e83e2afe6a7" providerId="ADAL" clId="{DE90FB1B-07D7-4748-A99E-9BFF341F3833}" dt="2025-04-09T09:19:49.584" v="9459"/>
        <pc:sldMkLst>
          <pc:docMk/>
          <pc:sldMk cId="3844303340" sldId="287"/>
        </pc:sldMkLst>
        <pc:spChg chg="mod">
          <ac:chgData name="Jakub Staniszewski" userId="f0e30629-bfd6-458d-8b17-2e83e2afe6a7" providerId="ADAL" clId="{DE90FB1B-07D7-4748-A99E-9BFF341F3833}" dt="2025-04-08T13:00:50.731" v="3189" actId="20577"/>
          <ac:spMkLst>
            <pc:docMk/>
            <pc:sldMk cId="3844303340" sldId="287"/>
            <ac:spMk id="2" creationId="{43F43E9A-F016-685D-6B1F-D1AC42B7AD88}"/>
          </ac:spMkLst>
        </pc:spChg>
        <pc:spChg chg="add mod">
          <ac:chgData name="Jakub Staniszewski" userId="f0e30629-bfd6-458d-8b17-2e83e2afe6a7" providerId="ADAL" clId="{DE90FB1B-07D7-4748-A99E-9BFF341F3833}" dt="2025-04-08T13:04:47.473" v="3440" actId="164"/>
          <ac:spMkLst>
            <pc:docMk/>
            <pc:sldMk cId="3844303340" sldId="287"/>
            <ac:spMk id="3" creationId="{EDAF94E7-5A18-FDE7-31FC-D9499E434C55}"/>
          </ac:spMkLst>
        </pc:spChg>
        <pc:spChg chg="add mod">
          <ac:chgData name="Jakub Staniszewski" userId="f0e30629-bfd6-458d-8b17-2e83e2afe6a7" providerId="ADAL" clId="{DE90FB1B-07D7-4748-A99E-9BFF341F3833}" dt="2025-04-08T13:04:43.053" v="3439" actId="164"/>
          <ac:spMkLst>
            <pc:docMk/>
            <pc:sldMk cId="3844303340" sldId="287"/>
            <ac:spMk id="6" creationId="{A3B25542-CC6D-BDF5-7992-027D5F66A6E3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844303340" sldId="287"/>
            <ac:spMk id="7" creationId="{B27286F1-A4F8-D4A4-EE5B-99EF076F1EE7}"/>
          </ac:spMkLst>
        </pc:spChg>
        <pc:spChg chg="add mod">
          <ac:chgData name="Jakub Staniszewski" userId="f0e30629-bfd6-458d-8b17-2e83e2afe6a7" providerId="ADAL" clId="{DE90FB1B-07D7-4748-A99E-9BFF341F3833}" dt="2025-04-08T13:04:47.473" v="3440" actId="164"/>
          <ac:spMkLst>
            <pc:docMk/>
            <pc:sldMk cId="3844303340" sldId="287"/>
            <ac:spMk id="8" creationId="{650E19DF-1015-3FA1-94E6-FDC5ADD002A9}"/>
          </ac:spMkLst>
        </pc:spChg>
        <pc:spChg chg="add mod">
          <ac:chgData name="Jakub Staniszewski" userId="f0e30629-bfd6-458d-8b17-2e83e2afe6a7" providerId="ADAL" clId="{DE90FB1B-07D7-4748-A99E-9BFF341F3833}" dt="2025-04-08T13:04:43.053" v="3439" actId="164"/>
          <ac:spMkLst>
            <pc:docMk/>
            <pc:sldMk cId="3844303340" sldId="287"/>
            <ac:spMk id="10" creationId="{D7BE1953-B62F-992B-2F76-A284127C2A11}"/>
          </ac:spMkLst>
        </pc:spChg>
        <pc:spChg chg="del topLvl">
          <ac:chgData name="Jakub Staniszewski" userId="f0e30629-bfd6-458d-8b17-2e83e2afe6a7" providerId="ADAL" clId="{DE90FB1B-07D7-4748-A99E-9BFF341F3833}" dt="2025-04-08T13:02:29.515" v="3316" actId="478"/>
          <ac:spMkLst>
            <pc:docMk/>
            <pc:sldMk cId="3844303340" sldId="287"/>
            <ac:spMk id="11" creationId="{F946624D-E84D-1423-6E87-040FFA44A8A3}"/>
          </ac:spMkLst>
        </pc:spChg>
        <pc:spChg chg="del topLvl">
          <ac:chgData name="Jakub Staniszewski" userId="f0e30629-bfd6-458d-8b17-2e83e2afe6a7" providerId="ADAL" clId="{DE90FB1B-07D7-4748-A99E-9BFF341F3833}" dt="2025-04-08T13:02:34.058" v="3318" actId="478"/>
          <ac:spMkLst>
            <pc:docMk/>
            <pc:sldMk cId="3844303340" sldId="287"/>
            <ac:spMk id="12" creationId="{44B3CF12-025E-6D50-3C2A-2B8196410FDF}"/>
          </ac:spMkLst>
        </pc:spChg>
        <pc:grpChg chg="del mod">
          <ac:chgData name="Jakub Staniszewski" userId="f0e30629-bfd6-458d-8b17-2e83e2afe6a7" providerId="ADAL" clId="{DE90FB1B-07D7-4748-A99E-9BFF341F3833}" dt="2025-04-08T13:02:29.515" v="3316" actId="478"/>
          <ac:grpSpMkLst>
            <pc:docMk/>
            <pc:sldMk cId="3844303340" sldId="287"/>
            <ac:grpSpMk id="14" creationId="{B3DAEA41-9E3A-EFDB-18EA-516835B14099}"/>
          </ac:grpSpMkLst>
        </pc:grpChg>
        <pc:grpChg chg="del">
          <ac:chgData name="Jakub Staniszewski" userId="f0e30629-bfd6-458d-8b17-2e83e2afe6a7" providerId="ADAL" clId="{DE90FB1B-07D7-4748-A99E-9BFF341F3833}" dt="2025-04-08T13:02:30.940" v="3317" actId="478"/>
          <ac:grpSpMkLst>
            <pc:docMk/>
            <pc:sldMk cId="3844303340" sldId="287"/>
            <ac:grpSpMk id="16" creationId="{001E5D54-B9F4-875E-FB20-20DBFA6207FD}"/>
          </ac:grpSpMkLst>
        </pc:grpChg>
        <pc:grpChg chg="add mod">
          <ac:chgData name="Jakub Staniszewski" userId="f0e30629-bfd6-458d-8b17-2e83e2afe6a7" providerId="ADAL" clId="{DE90FB1B-07D7-4748-A99E-9BFF341F3833}" dt="2025-04-08T13:04:43.053" v="3439" actId="164"/>
          <ac:grpSpMkLst>
            <pc:docMk/>
            <pc:sldMk cId="3844303340" sldId="287"/>
            <ac:grpSpMk id="17" creationId="{89E55769-D2D0-3387-0548-770EDCD6857A}"/>
          </ac:grpSpMkLst>
        </pc:grpChg>
        <pc:grpChg chg="add mod">
          <ac:chgData name="Jakub Staniszewski" userId="f0e30629-bfd6-458d-8b17-2e83e2afe6a7" providerId="ADAL" clId="{DE90FB1B-07D7-4748-A99E-9BFF341F3833}" dt="2025-04-08T13:04:47.473" v="3440" actId="164"/>
          <ac:grpSpMkLst>
            <pc:docMk/>
            <pc:sldMk cId="3844303340" sldId="287"/>
            <ac:grpSpMk id="18" creationId="{3378E80F-74F5-5DF2-5D4B-9E3F4572A82E}"/>
          </ac:grpSpMkLst>
        </pc:grpChg>
      </pc:sldChg>
      <pc:sldChg chg="addSp delSp modSp add mod modNotesTx">
        <pc:chgData name="Jakub Staniszewski" userId="f0e30629-bfd6-458d-8b17-2e83e2afe6a7" providerId="ADAL" clId="{DE90FB1B-07D7-4748-A99E-9BFF341F3833}" dt="2025-04-09T09:19:49.584" v="9459"/>
        <pc:sldMkLst>
          <pc:docMk/>
          <pc:sldMk cId="1328794670" sldId="288"/>
        </pc:sldMkLst>
        <pc:spChg chg="mod">
          <ac:chgData name="Jakub Staniszewski" userId="f0e30629-bfd6-458d-8b17-2e83e2afe6a7" providerId="ADAL" clId="{DE90FB1B-07D7-4748-A99E-9BFF341F3833}" dt="2025-04-08T17:37:34.479" v="4697" actId="20577"/>
          <ac:spMkLst>
            <pc:docMk/>
            <pc:sldMk cId="1328794670" sldId="288"/>
            <ac:spMk id="2" creationId="{DFF96715-45CA-D557-FFAF-B41A92DDE241}"/>
          </ac:spMkLst>
        </pc:spChg>
        <pc:spChg chg="add del mod">
          <ac:chgData name="Jakub Staniszewski" userId="f0e30629-bfd6-458d-8b17-2e83e2afe6a7" providerId="ADAL" clId="{DE90FB1B-07D7-4748-A99E-9BFF341F3833}" dt="2025-04-08T17:58:05.875" v="4701"/>
          <ac:spMkLst>
            <pc:docMk/>
            <pc:sldMk cId="1328794670" sldId="288"/>
            <ac:spMk id="6" creationId="{125B0404-691A-99AB-BD02-B2B6B81684DA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1328794670" sldId="288"/>
            <ac:spMk id="7" creationId="{CB89B712-B2E6-A12F-55CB-9D85DB2B2F5D}"/>
          </ac:spMkLst>
        </pc:spChg>
        <pc:spChg chg="add mod">
          <ac:chgData name="Jakub Staniszewski" userId="f0e30629-bfd6-458d-8b17-2e83e2afe6a7" providerId="ADAL" clId="{DE90FB1B-07D7-4748-A99E-9BFF341F3833}" dt="2025-04-08T18:22:03.523" v="5371" actId="1035"/>
          <ac:spMkLst>
            <pc:docMk/>
            <pc:sldMk cId="1328794670" sldId="288"/>
            <ac:spMk id="13" creationId="{12996AAB-3D5B-291C-2515-1BB325EE63AA}"/>
          </ac:spMkLst>
        </pc:spChg>
        <pc:spChg chg="add mod">
          <ac:chgData name="Jakub Staniszewski" userId="f0e30629-bfd6-458d-8b17-2e83e2afe6a7" providerId="ADAL" clId="{DE90FB1B-07D7-4748-A99E-9BFF341F3833}" dt="2025-04-08T18:22:10.610" v="5402" actId="1035"/>
          <ac:spMkLst>
            <pc:docMk/>
            <pc:sldMk cId="1328794670" sldId="288"/>
            <ac:spMk id="15" creationId="{0ADE4E06-64E5-514E-E28C-BB28426AC60A}"/>
          </ac:spMkLst>
        </pc:spChg>
        <pc:graphicFrameChg chg="add mod">
          <ac:chgData name="Jakub Staniszewski" userId="f0e30629-bfd6-458d-8b17-2e83e2afe6a7" providerId="ADAL" clId="{DE90FB1B-07D7-4748-A99E-9BFF341F3833}" dt="2025-04-08T18:21:50.162" v="5352" actId="692"/>
          <ac:graphicFrameMkLst>
            <pc:docMk/>
            <pc:sldMk cId="1328794670" sldId="288"/>
            <ac:graphicFrameMk id="8" creationId="{960133F5-B443-466F-B228-669DA1D78568}"/>
          </ac:graphicFrameMkLst>
        </pc:graphicFrameChg>
        <pc:graphicFrameChg chg="del">
          <ac:chgData name="Jakub Staniszewski" userId="f0e30629-bfd6-458d-8b17-2e83e2afe6a7" providerId="ADAL" clId="{DE90FB1B-07D7-4748-A99E-9BFF341F3833}" dt="2025-04-08T17:37:37.743" v="4698" actId="478"/>
          <ac:graphicFrameMkLst>
            <pc:docMk/>
            <pc:sldMk cId="1328794670" sldId="288"/>
            <ac:graphicFrameMk id="14" creationId="{53CA02CF-16D6-FA59-779D-482CE6D64FAE}"/>
          </ac:graphicFrameMkLst>
        </pc:graphicFrameChg>
        <pc:cxnChg chg="mod">
          <ac:chgData name="Jakub Staniszewski" userId="f0e30629-bfd6-458d-8b17-2e83e2afe6a7" providerId="ADAL" clId="{DE90FB1B-07D7-4748-A99E-9BFF341F3833}" dt="2025-04-08T17:58:51.931" v="4711" actId="1037"/>
          <ac:cxnSpMkLst>
            <pc:docMk/>
            <pc:sldMk cId="1328794670" sldId="288"/>
            <ac:cxnSpMk id="10" creationId="{7CC86082-3C30-B7EA-E480-E6321056111C}"/>
          </ac:cxnSpMkLst>
        </pc:cxnChg>
      </pc:sldChg>
      <pc:sldChg chg="add del">
        <pc:chgData name="Jakub Staniszewski" userId="f0e30629-bfd6-458d-8b17-2e83e2afe6a7" providerId="ADAL" clId="{DE90FB1B-07D7-4748-A99E-9BFF341F3833}" dt="2025-04-09T07:12:58.759" v="5443" actId="47"/>
        <pc:sldMkLst>
          <pc:docMk/>
          <pc:sldMk cId="3126954068" sldId="289"/>
        </pc:sldMkLst>
      </pc:sldChg>
      <pc:sldChg chg="addSp delSp modSp add mod modNotesTx">
        <pc:chgData name="Jakub Staniszewski" userId="f0e30629-bfd6-458d-8b17-2e83e2afe6a7" providerId="ADAL" clId="{DE90FB1B-07D7-4748-A99E-9BFF341F3833}" dt="2025-04-09T09:19:49.584" v="9459"/>
        <pc:sldMkLst>
          <pc:docMk/>
          <pc:sldMk cId="3240334790" sldId="289"/>
        </pc:sldMkLst>
        <pc:spChg chg="mod">
          <ac:chgData name="Jakub Staniszewski" userId="f0e30629-bfd6-458d-8b17-2e83e2afe6a7" providerId="ADAL" clId="{DE90FB1B-07D7-4748-A99E-9BFF341F3833}" dt="2025-04-09T07:14:02.868" v="5482" actId="20577"/>
          <ac:spMkLst>
            <pc:docMk/>
            <pc:sldMk cId="3240334790" sldId="289"/>
            <ac:spMk id="2" creationId="{A596C577-AB33-4EAF-F4C6-7B63026704CB}"/>
          </ac:spMkLst>
        </pc:spChg>
        <pc:spChg chg="add mod">
          <ac:chgData name="Jakub Staniszewski" userId="f0e30629-bfd6-458d-8b17-2e83e2afe6a7" providerId="ADAL" clId="{DE90FB1B-07D7-4748-A99E-9BFF341F3833}" dt="2025-04-09T08:31:26.391" v="7783" actId="1036"/>
          <ac:spMkLst>
            <pc:docMk/>
            <pc:sldMk cId="3240334790" sldId="289"/>
            <ac:spMk id="6" creationId="{02B9FDE3-B46E-DFE1-9677-3F1C091E1FF5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240334790" sldId="289"/>
            <ac:spMk id="7" creationId="{59B1673A-E17F-8E8A-01C2-202DCA17D1D8}"/>
          </ac:spMkLst>
        </pc:spChg>
        <pc:spChg chg="add mod">
          <ac:chgData name="Jakub Staniszewski" userId="f0e30629-bfd6-458d-8b17-2e83e2afe6a7" providerId="ADAL" clId="{DE90FB1B-07D7-4748-A99E-9BFF341F3833}" dt="2025-04-09T08:31:14.869" v="7727" actId="1037"/>
          <ac:spMkLst>
            <pc:docMk/>
            <pc:sldMk cId="3240334790" sldId="289"/>
            <ac:spMk id="8" creationId="{87E9854B-7573-D485-6387-E664AF2B5C51}"/>
          </ac:spMkLst>
        </pc:spChg>
        <pc:graphicFrameChg chg="add mod">
          <ac:chgData name="Jakub Staniszewski" userId="f0e30629-bfd6-458d-8b17-2e83e2afe6a7" providerId="ADAL" clId="{DE90FB1B-07D7-4748-A99E-9BFF341F3833}" dt="2025-04-09T08:30:50.193" v="7641" actId="14100"/>
          <ac:graphicFrameMkLst>
            <pc:docMk/>
            <pc:sldMk cId="3240334790" sldId="289"/>
            <ac:graphicFrameMk id="3" creationId="{0EEFEE38-3D83-4D67-93B3-9850CADA847C}"/>
          </ac:graphicFrameMkLst>
        </pc:graphicFrameChg>
        <pc:graphicFrameChg chg="add mod">
          <ac:chgData name="Jakub Staniszewski" userId="f0e30629-bfd6-458d-8b17-2e83e2afe6a7" providerId="ADAL" clId="{DE90FB1B-07D7-4748-A99E-9BFF341F3833}" dt="2025-04-09T08:01:50.856" v="6309"/>
          <ac:graphicFrameMkLst>
            <pc:docMk/>
            <pc:sldMk cId="3240334790" sldId="289"/>
            <ac:graphicFrameMk id="10" creationId="{B7DB25EE-E2D9-1312-8818-B2AB8AB082D7}"/>
          </ac:graphicFrameMkLst>
        </pc:graphicFrameChg>
        <pc:graphicFrameChg chg="add del mod modGraphic">
          <ac:chgData name="Jakub Staniszewski" userId="f0e30629-bfd6-458d-8b17-2e83e2afe6a7" providerId="ADAL" clId="{DE90FB1B-07D7-4748-A99E-9BFF341F3833}" dt="2025-04-09T08:03:01.114" v="6319" actId="21"/>
          <ac:graphicFrameMkLst>
            <pc:docMk/>
            <pc:sldMk cId="3240334790" sldId="289"/>
            <ac:graphicFrameMk id="13" creationId="{5631053C-8144-4759-4DFB-2D1CF00DCEC9}"/>
          </ac:graphicFrameMkLst>
        </pc:graphicFrameChg>
        <pc:graphicFrameChg chg="add mod">
          <ac:chgData name="Jakub Staniszewski" userId="f0e30629-bfd6-458d-8b17-2e83e2afe6a7" providerId="ADAL" clId="{DE90FB1B-07D7-4748-A99E-9BFF341F3833}" dt="2025-04-09T08:08:21.849" v="6510"/>
          <ac:graphicFrameMkLst>
            <pc:docMk/>
            <pc:sldMk cId="3240334790" sldId="289"/>
            <ac:graphicFrameMk id="14" creationId="{A923016C-F78B-3A78-74D7-02378E5222D9}"/>
          </ac:graphicFrameMkLst>
        </pc:graphicFrameChg>
        <pc:graphicFrameChg chg="add mod modGraphic">
          <ac:chgData name="Jakub Staniszewski" userId="f0e30629-bfd6-458d-8b17-2e83e2afe6a7" providerId="ADAL" clId="{DE90FB1B-07D7-4748-A99E-9BFF341F3833}" dt="2025-04-09T08:11:30.532" v="6633" actId="2084"/>
          <ac:graphicFrameMkLst>
            <pc:docMk/>
            <pc:sldMk cId="3240334790" sldId="289"/>
            <ac:graphicFrameMk id="15" creationId="{63BE340F-1EAC-C590-720C-01BEA2A0C8BB}"/>
          </ac:graphicFrameMkLst>
        </pc:graphicFrameChg>
        <pc:picChg chg="del">
          <ac:chgData name="Jakub Staniszewski" userId="f0e30629-bfd6-458d-8b17-2e83e2afe6a7" providerId="ADAL" clId="{DE90FB1B-07D7-4748-A99E-9BFF341F3833}" dt="2025-04-09T07:16:48.651" v="5532" actId="478"/>
          <ac:picMkLst>
            <pc:docMk/>
            <pc:sldMk cId="3240334790" sldId="289"/>
            <ac:picMk id="11" creationId="{036E1E9E-C76A-36D9-F112-038F36992C8F}"/>
          </ac:picMkLst>
        </pc:picChg>
        <pc:picChg chg="del">
          <ac:chgData name="Jakub Staniszewski" userId="f0e30629-bfd6-458d-8b17-2e83e2afe6a7" providerId="ADAL" clId="{DE90FB1B-07D7-4748-A99E-9BFF341F3833}" dt="2025-04-09T07:16:48.651" v="5532" actId="478"/>
          <ac:picMkLst>
            <pc:docMk/>
            <pc:sldMk cId="3240334790" sldId="289"/>
            <ac:picMk id="12" creationId="{41E71129-52CA-8C55-C265-72C5069A6063}"/>
          </ac:picMkLst>
        </pc:picChg>
        <pc:picChg chg="del">
          <ac:chgData name="Jakub Staniszewski" userId="f0e30629-bfd6-458d-8b17-2e83e2afe6a7" providerId="ADAL" clId="{DE90FB1B-07D7-4748-A99E-9BFF341F3833}" dt="2025-04-09T07:16:48.651" v="5532" actId="478"/>
          <ac:picMkLst>
            <pc:docMk/>
            <pc:sldMk cId="3240334790" sldId="289"/>
            <ac:picMk id="16" creationId="{028A94A0-974C-76ED-ED39-0848D4EC97C1}"/>
          </ac:picMkLst>
        </pc:picChg>
        <pc:picChg chg="del">
          <ac:chgData name="Jakub Staniszewski" userId="f0e30629-bfd6-458d-8b17-2e83e2afe6a7" providerId="ADAL" clId="{DE90FB1B-07D7-4748-A99E-9BFF341F3833}" dt="2025-04-09T07:16:48.651" v="5532" actId="478"/>
          <ac:picMkLst>
            <pc:docMk/>
            <pc:sldMk cId="3240334790" sldId="289"/>
            <ac:picMk id="17" creationId="{4B098AA8-2C8F-536F-6C60-7938AE45C64B}"/>
          </ac:picMkLst>
        </pc:picChg>
        <pc:cxnChg chg="add mod">
          <ac:chgData name="Jakub Staniszewski" userId="f0e30629-bfd6-458d-8b17-2e83e2afe6a7" providerId="ADAL" clId="{DE90FB1B-07D7-4748-A99E-9BFF341F3833}" dt="2025-04-09T08:31:08.250" v="7675" actId="1037"/>
          <ac:cxnSpMkLst>
            <pc:docMk/>
            <pc:sldMk cId="3240334790" sldId="289"/>
            <ac:cxnSpMk id="9" creationId="{DCEEC3A0-50FA-8567-9F37-30A3A478F680}"/>
          </ac:cxnSpMkLst>
        </pc:cxnChg>
      </pc:sldChg>
      <pc:sldChg chg="add del">
        <pc:chgData name="Jakub Staniszewski" userId="f0e30629-bfd6-458d-8b17-2e83e2afe6a7" providerId="ADAL" clId="{DE90FB1B-07D7-4748-A99E-9BFF341F3833}" dt="2025-04-09T07:12:59.842" v="5444" actId="47"/>
        <pc:sldMkLst>
          <pc:docMk/>
          <pc:sldMk cId="2281242803" sldId="290"/>
        </pc:sldMkLst>
      </pc:sldChg>
      <pc:sldChg chg="addSp delSp modSp add mod modNotesTx">
        <pc:chgData name="Jakub Staniszewski" userId="f0e30629-bfd6-458d-8b17-2e83e2afe6a7" providerId="ADAL" clId="{DE90FB1B-07D7-4748-A99E-9BFF341F3833}" dt="2025-04-09T09:19:49.584" v="9459"/>
        <pc:sldMkLst>
          <pc:docMk/>
          <pc:sldMk cId="3966005796" sldId="290"/>
        </pc:sldMkLst>
        <pc:spChg chg="mod">
          <ac:chgData name="Jakub Staniszewski" userId="f0e30629-bfd6-458d-8b17-2e83e2afe6a7" providerId="ADAL" clId="{DE90FB1B-07D7-4748-A99E-9BFF341F3833}" dt="2025-04-09T07:14:21.126" v="5492" actId="20577"/>
          <ac:spMkLst>
            <pc:docMk/>
            <pc:sldMk cId="3966005796" sldId="290"/>
            <ac:spMk id="2" creationId="{EB88198F-94DA-DBF0-58C3-16D1C36A8DFB}"/>
          </ac:spMkLst>
        </pc:spChg>
        <pc:spChg chg="add mod">
          <ac:chgData name="Jakub Staniszewski" userId="f0e30629-bfd6-458d-8b17-2e83e2afe6a7" providerId="ADAL" clId="{DE90FB1B-07D7-4748-A99E-9BFF341F3833}" dt="2025-04-09T08:33:40.100" v="7938" actId="1037"/>
          <ac:spMkLst>
            <pc:docMk/>
            <pc:sldMk cId="3966005796" sldId="290"/>
            <ac:spMk id="6" creationId="{7881421C-A314-49C1-8B6B-325DACAC3404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3966005796" sldId="290"/>
            <ac:spMk id="7" creationId="{341BE406-C974-AC82-2D68-8F9EBFBF7032}"/>
          </ac:spMkLst>
        </pc:spChg>
        <pc:spChg chg="add mod">
          <ac:chgData name="Jakub Staniszewski" userId="f0e30629-bfd6-458d-8b17-2e83e2afe6a7" providerId="ADAL" clId="{DE90FB1B-07D7-4748-A99E-9BFF341F3833}" dt="2025-04-09T08:33:31.253" v="7876" actId="1037"/>
          <ac:spMkLst>
            <pc:docMk/>
            <pc:sldMk cId="3966005796" sldId="290"/>
            <ac:spMk id="8" creationId="{86F00601-86FF-51E0-782A-3ED761CEFCD4}"/>
          </ac:spMkLst>
        </pc:spChg>
        <pc:graphicFrameChg chg="add mod">
          <ac:chgData name="Jakub Staniszewski" userId="f0e30629-bfd6-458d-8b17-2e83e2afe6a7" providerId="ADAL" clId="{DE90FB1B-07D7-4748-A99E-9BFF341F3833}" dt="2025-04-09T08:31:50.593" v="7784" actId="14100"/>
          <ac:graphicFrameMkLst>
            <pc:docMk/>
            <pc:sldMk cId="3966005796" sldId="290"/>
            <ac:graphicFrameMk id="3" creationId="{AAB78564-0AAE-4F7C-A594-889F0A1A3EE0}"/>
          </ac:graphicFrameMkLst>
        </pc:graphicFrameChg>
        <pc:graphicFrameChg chg="add mod">
          <ac:chgData name="Jakub Staniszewski" userId="f0e30629-bfd6-458d-8b17-2e83e2afe6a7" providerId="ADAL" clId="{DE90FB1B-07D7-4748-A99E-9BFF341F3833}" dt="2025-04-09T08:14:42.570" v="6734"/>
          <ac:graphicFrameMkLst>
            <pc:docMk/>
            <pc:sldMk cId="3966005796" sldId="290"/>
            <ac:graphicFrameMk id="10" creationId="{A1753AB6-2BAF-FE4C-C5A8-181535C9EE69}"/>
          </ac:graphicFrameMkLst>
        </pc:graphicFrameChg>
        <pc:graphicFrameChg chg="add mod modGraphic">
          <ac:chgData name="Jakub Staniszewski" userId="f0e30629-bfd6-458d-8b17-2e83e2afe6a7" providerId="ADAL" clId="{DE90FB1B-07D7-4748-A99E-9BFF341F3833}" dt="2025-04-09T08:15:58.624" v="6837" actId="1038"/>
          <ac:graphicFrameMkLst>
            <pc:docMk/>
            <pc:sldMk cId="3966005796" sldId="290"/>
            <ac:graphicFrameMk id="13" creationId="{5FDA7FDF-9A38-3AC7-3C82-2DAE9E77E772}"/>
          </ac:graphicFrameMkLst>
        </pc:graphicFrameChg>
        <pc:picChg chg="del">
          <ac:chgData name="Jakub Staniszewski" userId="f0e30629-bfd6-458d-8b17-2e83e2afe6a7" providerId="ADAL" clId="{DE90FB1B-07D7-4748-A99E-9BFF341F3833}" dt="2025-04-09T07:18:07.025" v="5546" actId="478"/>
          <ac:picMkLst>
            <pc:docMk/>
            <pc:sldMk cId="3966005796" sldId="290"/>
            <ac:picMk id="11" creationId="{921FC3BB-8B7E-9EB9-1E35-26FAADEFDF26}"/>
          </ac:picMkLst>
        </pc:picChg>
        <pc:picChg chg="del">
          <ac:chgData name="Jakub Staniszewski" userId="f0e30629-bfd6-458d-8b17-2e83e2afe6a7" providerId="ADAL" clId="{DE90FB1B-07D7-4748-A99E-9BFF341F3833}" dt="2025-04-09T07:18:07.025" v="5546" actId="478"/>
          <ac:picMkLst>
            <pc:docMk/>
            <pc:sldMk cId="3966005796" sldId="290"/>
            <ac:picMk id="12" creationId="{67BB260C-D87E-EEA9-68A9-8A488F6C6C95}"/>
          </ac:picMkLst>
        </pc:picChg>
        <pc:picChg chg="del">
          <ac:chgData name="Jakub Staniszewski" userId="f0e30629-bfd6-458d-8b17-2e83e2afe6a7" providerId="ADAL" clId="{DE90FB1B-07D7-4748-A99E-9BFF341F3833}" dt="2025-04-09T07:18:07.025" v="5546" actId="478"/>
          <ac:picMkLst>
            <pc:docMk/>
            <pc:sldMk cId="3966005796" sldId="290"/>
            <ac:picMk id="16" creationId="{21EE9DAE-85B9-6D83-AA4B-24CF68B38CF9}"/>
          </ac:picMkLst>
        </pc:picChg>
        <pc:picChg chg="del">
          <ac:chgData name="Jakub Staniszewski" userId="f0e30629-bfd6-458d-8b17-2e83e2afe6a7" providerId="ADAL" clId="{DE90FB1B-07D7-4748-A99E-9BFF341F3833}" dt="2025-04-09T07:18:07.025" v="5546" actId="478"/>
          <ac:picMkLst>
            <pc:docMk/>
            <pc:sldMk cId="3966005796" sldId="290"/>
            <ac:picMk id="17" creationId="{BB04B8BD-6F25-4CD8-F96F-B2B33428EC80}"/>
          </ac:picMkLst>
        </pc:picChg>
        <pc:cxnChg chg="add mod">
          <ac:chgData name="Jakub Staniszewski" userId="f0e30629-bfd6-458d-8b17-2e83e2afe6a7" providerId="ADAL" clId="{DE90FB1B-07D7-4748-A99E-9BFF341F3833}" dt="2025-04-09T08:33:23.048" v="7827" actId="1038"/>
          <ac:cxnSpMkLst>
            <pc:docMk/>
            <pc:sldMk cId="3966005796" sldId="290"/>
            <ac:cxnSpMk id="9" creationId="{2AE7495A-D90D-4C8E-E822-4AA2BDB5F22E}"/>
          </ac:cxnSpMkLst>
        </pc:cxnChg>
      </pc:sldChg>
      <pc:sldChg chg="addSp delSp modSp add mod modNotesTx">
        <pc:chgData name="Jakub Staniszewski" userId="f0e30629-bfd6-458d-8b17-2e83e2afe6a7" providerId="ADAL" clId="{DE90FB1B-07D7-4748-A99E-9BFF341F3833}" dt="2025-04-09T09:55:53.610" v="10116" actId="20577"/>
        <pc:sldMkLst>
          <pc:docMk/>
          <pc:sldMk cId="2547344841" sldId="291"/>
        </pc:sldMkLst>
        <pc:spChg chg="mod">
          <ac:chgData name="Jakub Staniszewski" userId="f0e30629-bfd6-458d-8b17-2e83e2afe6a7" providerId="ADAL" clId="{DE90FB1B-07D7-4748-A99E-9BFF341F3833}" dt="2025-04-09T07:14:35.761" v="5519" actId="20577"/>
          <ac:spMkLst>
            <pc:docMk/>
            <pc:sldMk cId="2547344841" sldId="291"/>
            <ac:spMk id="2" creationId="{78C0447C-7D22-4733-4B7B-EAC7BEBCD59F}"/>
          </ac:spMkLst>
        </pc:spChg>
        <pc:spChg chg="add mod">
          <ac:chgData name="Jakub Staniszewski" userId="f0e30629-bfd6-458d-8b17-2e83e2afe6a7" providerId="ADAL" clId="{DE90FB1B-07D7-4748-A99E-9BFF341F3833}" dt="2025-04-09T08:34:45.674" v="8038" actId="1037"/>
          <ac:spMkLst>
            <pc:docMk/>
            <pc:sldMk cId="2547344841" sldId="291"/>
            <ac:spMk id="6" creationId="{AF64582F-2587-90D7-D1F0-51275D3DEE3B}"/>
          </ac:spMkLst>
        </pc:spChg>
        <pc:spChg chg="mod">
          <ac:chgData name="Jakub Staniszewski" userId="f0e30629-bfd6-458d-8b17-2e83e2afe6a7" providerId="ADAL" clId="{DE90FB1B-07D7-4748-A99E-9BFF341F3833}" dt="2025-04-09T09:19:49.584" v="9459"/>
          <ac:spMkLst>
            <pc:docMk/>
            <pc:sldMk cId="2547344841" sldId="291"/>
            <ac:spMk id="7" creationId="{C46B5566-4B0A-0F38-4B24-DDD7B68961F9}"/>
          </ac:spMkLst>
        </pc:spChg>
        <pc:spChg chg="add mod">
          <ac:chgData name="Jakub Staniszewski" userId="f0e30629-bfd6-458d-8b17-2e83e2afe6a7" providerId="ADAL" clId="{DE90FB1B-07D7-4748-A99E-9BFF341F3833}" dt="2025-04-09T08:34:42.466" v="8033" actId="1037"/>
          <ac:spMkLst>
            <pc:docMk/>
            <pc:sldMk cId="2547344841" sldId="291"/>
            <ac:spMk id="8" creationId="{E8C500E4-D286-61C1-B403-7CD24B0C4FAC}"/>
          </ac:spMkLst>
        </pc:spChg>
        <pc:graphicFrameChg chg="add mod">
          <ac:chgData name="Jakub Staniszewski" userId="f0e30629-bfd6-458d-8b17-2e83e2afe6a7" providerId="ADAL" clId="{DE90FB1B-07D7-4748-A99E-9BFF341F3833}" dt="2025-04-09T08:34:20.328" v="7939" actId="14100"/>
          <ac:graphicFrameMkLst>
            <pc:docMk/>
            <pc:sldMk cId="2547344841" sldId="291"/>
            <ac:graphicFrameMk id="3" creationId="{4FA0B36B-43DD-4926-A211-C4281EB8C8DF}"/>
          </ac:graphicFrameMkLst>
        </pc:graphicFrameChg>
        <pc:graphicFrameChg chg="add mod">
          <ac:chgData name="Jakub Staniszewski" userId="f0e30629-bfd6-458d-8b17-2e83e2afe6a7" providerId="ADAL" clId="{DE90FB1B-07D7-4748-A99E-9BFF341F3833}" dt="2025-04-09T08:19:10.416" v="6993"/>
          <ac:graphicFrameMkLst>
            <pc:docMk/>
            <pc:sldMk cId="2547344841" sldId="291"/>
            <ac:graphicFrameMk id="10" creationId="{84874964-900A-6E45-F8D6-1408EAD255E7}"/>
          </ac:graphicFrameMkLst>
        </pc:graphicFrameChg>
        <pc:graphicFrameChg chg="add mod modGraphic">
          <ac:chgData name="Jakub Staniszewski" userId="f0e30629-bfd6-458d-8b17-2e83e2afe6a7" providerId="ADAL" clId="{DE90FB1B-07D7-4748-A99E-9BFF341F3833}" dt="2025-04-09T08:21:35.223" v="7134" actId="1038"/>
          <ac:graphicFrameMkLst>
            <pc:docMk/>
            <pc:sldMk cId="2547344841" sldId="291"/>
            <ac:graphicFrameMk id="13" creationId="{8C51877F-48A3-AA9A-2BC4-5AB545A31F90}"/>
          </ac:graphicFrameMkLst>
        </pc:graphicFrameChg>
        <pc:picChg chg="del">
          <ac:chgData name="Jakub Staniszewski" userId="f0e30629-bfd6-458d-8b17-2e83e2afe6a7" providerId="ADAL" clId="{DE90FB1B-07D7-4748-A99E-9BFF341F3833}" dt="2025-04-09T07:18:11.807" v="5547" actId="478"/>
          <ac:picMkLst>
            <pc:docMk/>
            <pc:sldMk cId="2547344841" sldId="291"/>
            <ac:picMk id="11" creationId="{74C37733-F87E-7452-3556-74A4AB7E3D28}"/>
          </ac:picMkLst>
        </pc:picChg>
        <pc:picChg chg="del">
          <ac:chgData name="Jakub Staniszewski" userId="f0e30629-bfd6-458d-8b17-2e83e2afe6a7" providerId="ADAL" clId="{DE90FB1B-07D7-4748-A99E-9BFF341F3833}" dt="2025-04-09T07:18:11.807" v="5547" actId="478"/>
          <ac:picMkLst>
            <pc:docMk/>
            <pc:sldMk cId="2547344841" sldId="291"/>
            <ac:picMk id="12" creationId="{0C528E09-FC85-8E4B-5ABB-E5DC760256F8}"/>
          </ac:picMkLst>
        </pc:picChg>
        <pc:picChg chg="del">
          <ac:chgData name="Jakub Staniszewski" userId="f0e30629-bfd6-458d-8b17-2e83e2afe6a7" providerId="ADAL" clId="{DE90FB1B-07D7-4748-A99E-9BFF341F3833}" dt="2025-04-09T07:18:11.807" v="5547" actId="478"/>
          <ac:picMkLst>
            <pc:docMk/>
            <pc:sldMk cId="2547344841" sldId="291"/>
            <ac:picMk id="16" creationId="{4F366904-79C8-17A2-7BFB-823F11256769}"/>
          </ac:picMkLst>
        </pc:picChg>
        <pc:picChg chg="del">
          <ac:chgData name="Jakub Staniszewski" userId="f0e30629-bfd6-458d-8b17-2e83e2afe6a7" providerId="ADAL" clId="{DE90FB1B-07D7-4748-A99E-9BFF341F3833}" dt="2025-04-09T07:18:11.807" v="5547" actId="478"/>
          <ac:picMkLst>
            <pc:docMk/>
            <pc:sldMk cId="2547344841" sldId="291"/>
            <ac:picMk id="17" creationId="{9A8C3518-0B1F-830B-851F-937BBFCFC8F8}"/>
          </ac:picMkLst>
        </pc:picChg>
        <pc:cxnChg chg="add mod">
          <ac:chgData name="Jakub Staniszewski" userId="f0e30629-bfd6-458d-8b17-2e83e2afe6a7" providerId="ADAL" clId="{DE90FB1B-07D7-4748-A99E-9BFF341F3833}" dt="2025-04-09T08:34:28.771" v="7987" actId="1037"/>
          <ac:cxnSpMkLst>
            <pc:docMk/>
            <pc:sldMk cId="2547344841" sldId="291"/>
            <ac:cxnSpMk id="9" creationId="{B1A82ACC-2A55-9FFB-D0DB-31C701A85E7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iekonpoznan-my.sharepoint.com/personal/13485_ue_poznan_pl/Documents/Pulpit/eduSpace/SZ%202023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ekonpoznan-my.sharepoint.com/personal/13485_ue_poznan_pl/Documents/Pulpit/eduSpace/SZ%202023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ekonpoznan-my.sharepoint.com/personal/13485_ue_poznan_pl/Documents/Pulpit/eduSpace/SZ%202023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ekonpoznan-my.sharepoint.com/personal/13485_ue_poznan_pl/Documents/Pulpit/eduSpace/Wyniki%20-%20ankieta%20studencka%20wed&#322;ug%20cykli%20kszta&#322;ceni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3485\Downloads\Wyniki%20-%20ankieta%20studencka%20202324%20+%20202425%20SZ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ekonpoznan-my.sharepoint.com/personal/13485_ue_poznan_pl/Documents/Pulpit/eduSpace/SZ%202023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niekonpoznan-my.sharepoint.com/personal/13485_ue_poznan_pl/Documents/Pulpit/eduSpace/SZ%202023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82833124120357E-2"/>
          <c:y val="4.3093871356350621E-2"/>
          <c:w val="0.92753214272129025"/>
          <c:h val="0.85128987911304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20/21 SZ</c:v>
                </c:pt>
                <c:pt idx="1">
                  <c:v>20/21 SL</c:v>
                </c:pt>
                <c:pt idx="2">
                  <c:v>21/22 SZ</c:v>
                </c:pt>
                <c:pt idx="3">
                  <c:v>21/22 SL</c:v>
                </c:pt>
                <c:pt idx="4">
                  <c:v>22/23 SZ</c:v>
                </c:pt>
                <c:pt idx="5">
                  <c:v>22/23 SL</c:v>
                </c:pt>
                <c:pt idx="6">
                  <c:v>23/24 SZ</c:v>
                </c:pt>
                <c:pt idx="7">
                  <c:v>23/24 SL</c:v>
                </c:pt>
                <c:pt idx="8">
                  <c:v>24/25 SZ</c:v>
                </c:pt>
              </c:strCache>
            </c:strRef>
          </c:cat>
          <c:val>
            <c:numRef>
              <c:f>Arkusz1!$B$2:$B$10</c:f>
              <c:numCache>
                <c:formatCode>0%</c:formatCode>
                <c:ptCount val="9"/>
                <c:pt idx="0">
                  <c:v>0.39</c:v>
                </c:pt>
                <c:pt idx="1">
                  <c:v>0.28999999999999998</c:v>
                </c:pt>
                <c:pt idx="2" formatCode="0.0%">
                  <c:v>0.36199999999999999</c:v>
                </c:pt>
                <c:pt idx="3" formatCode="0.0%">
                  <c:v>0.193</c:v>
                </c:pt>
                <c:pt idx="4" formatCode="0.0%">
                  <c:v>0.27900000000000003</c:v>
                </c:pt>
                <c:pt idx="5" formatCode="0.0%">
                  <c:v>0.16800000000000001</c:v>
                </c:pt>
                <c:pt idx="6" formatCode="0.0%">
                  <c:v>0.25700000000000001</c:v>
                </c:pt>
                <c:pt idx="7" formatCode="0.0%">
                  <c:v>0.114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B-4CEC-B868-02F804B47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8763167"/>
        <c:axId val="1615282383"/>
      </c:barChart>
      <c:catAx>
        <c:axId val="131876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615282383"/>
        <c:crosses val="autoZero"/>
        <c:auto val="1"/>
        <c:lblAlgn val="ctr"/>
        <c:lblOffset val="100"/>
        <c:noMultiLvlLbl val="0"/>
      </c:catAx>
      <c:valAx>
        <c:axId val="161528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31876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Arkusz1!$M$56:$M$73</c:f>
              <c:strCache>
                <c:ptCount val="18"/>
                <c:pt idx="0">
                  <c:v>Jakość i rozwój produktu (4 semestralne)</c:v>
                </c:pt>
                <c:pt idx="1">
                  <c:v>Jakość i rozwój produktu (po st. inżynierskich)</c:v>
                </c:pt>
                <c:pt idx="2">
                  <c:v>Quantitative Finance (Ang)</c:v>
                </c:pt>
                <c:pt idx="3">
                  <c:v>Master in International Business (Ang)</c:v>
                </c:pt>
                <c:pt idx="4">
                  <c:v>Przemysł 4.0</c:v>
                </c:pt>
                <c:pt idx="5">
                  <c:v>Nadzór i kontrola</c:v>
                </c:pt>
                <c:pt idx="6">
                  <c:v>Kierunek prawno-ekonomiczny</c:v>
                </c:pt>
                <c:pt idx="7">
                  <c:v>Innovation Management (Ang)</c:v>
                </c:pt>
                <c:pt idx="8">
                  <c:v>Zarządzanie i inżynieria produkcji</c:v>
                </c:pt>
                <c:pt idx="9">
                  <c:v>Finanse, audyt, inwestycje</c:v>
                </c:pt>
                <c:pt idx="10">
                  <c:v>Rachunkowość i finanse biznesu</c:v>
                </c:pt>
                <c:pt idx="11">
                  <c:v>Informatyka i ekonometria</c:v>
                </c:pt>
                <c:pt idx="12">
                  <c:v>Design i komercjalizacja produktu</c:v>
                </c:pt>
                <c:pt idx="13">
                  <c:v>Ekonomia</c:v>
                </c:pt>
                <c:pt idx="14">
                  <c:v>Zarządzanie</c:v>
                </c:pt>
                <c:pt idx="15">
                  <c:v>Marketing</c:v>
                </c:pt>
                <c:pt idx="16">
                  <c:v>Międzynarodowe stosunki gospodarcze</c:v>
                </c:pt>
                <c:pt idx="17">
                  <c:v>Analityka danych ekonomicznych</c:v>
                </c:pt>
              </c:strCache>
            </c:strRef>
          </c:cat>
          <c:val>
            <c:numRef>
              <c:f>Arkusz1!$P$56:$P$73</c:f>
              <c:numCache>
                <c:formatCode>General</c:formatCode>
                <c:ptCount val="18"/>
                <c:pt idx="0">
                  <c:v>0</c:v>
                </c:pt>
                <c:pt idx="1">
                  <c:v>4.92</c:v>
                </c:pt>
                <c:pt idx="2">
                  <c:v>4.72</c:v>
                </c:pt>
                <c:pt idx="3">
                  <c:v>0</c:v>
                </c:pt>
                <c:pt idx="4">
                  <c:v>4.76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4.57</c:v>
                </c:pt>
                <c:pt idx="12">
                  <c:v>0</c:v>
                </c:pt>
                <c:pt idx="13">
                  <c:v>4.5999999999999996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9-40ED-9F19-3FB1E3D179B3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2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Arkusz1!$M$56:$M$73</c:f>
              <c:strCache>
                <c:ptCount val="18"/>
                <c:pt idx="0">
                  <c:v>Jakość i rozwój produktu (4 semestralne)</c:v>
                </c:pt>
                <c:pt idx="1">
                  <c:v>Jakość i rozwój produktu (po st. inżynierskich)</c:v>
                </c:pt>
                <c:pt idx="2">
                  <c:v>Quantitative Finance (Ang)</c:v>
                </c:pt>
                <c:pt idx="3">
                  <c:v>Master in International Business (Ang)</c:v>
                </c:pt>
                <c:pt idx="4">
                  <c:v>Przemysł 4.0</c:v>
                </c:pt>
                <c:pt idx="5">
                  <c:v>Nadzór i kontrola</c:v>
                </c:pt>
                <c:pt idx="6">
                  <c:v>Kierunek prawno-ekonomiczny</c:v>
                </c:pt>
                <c:pt idx="7">
                  <c:v>Innovation Management (Ang)</c:v>
                </c:pt>
                <c:pt idx="8">
                  <c:v>Zarządzanie i inżynieria produkcji</c:v>
                </c:pt>
                <c:pt idx="9">
                  <c:v>Finanse, audyt, inwestycje</c:v>
                </c:pt>
                <c:pt idx="10">
                  <c:v>Rachunkowość i finanse biznesu</c:v>
                </c:pt>
                <c:pt idx="11">
                  <c:v>Informatyka i ekonometria</c:v>
                </c:pt>
                <c:pt idx="12">
                  <c:v>Design i komercjalizacja produktu</c:v>
                </c:pt>
                <c:pt idx="13">
                  <c:v>Ekonomia</c:v>
                </c:pt>
                <c:pt idx="14">
                  <c:v>Zarządzanie</c:v>
                </c:pt>
                <c:pt idx="15">
                  <c:v>Marketing</c:v>
                </c:pt>
                <c:pt idx="16">
                  <c:v>Międzynarodowe stosunki gospodarcze</c:v>
                </c:pt>
                <c:pt idx="17">
                  <c:v>Analityka danych ekonomicznych</c:v>
                </c:pt>
              </c:strCache>
            </c:strRef>
          </c:cat>
          <c:val>
            <c:numRef>
              <c:f>Arkusz1!$R$56:$R$73</c:f>
              <c:numCache>
                <c:formatCode>0.00</c:formatCode>
                <c:ptCount val="18"/>
                <c:pt idx="0">
                  <c:v>0</c:v>
                </c:pt>
                <c:pt idx="1">
                  <c:v>3.0000000000000249E-2</c:v>
                </c:pt>
                <c:pt idx="2">
                  <c:v>0.22000000000000064</c:v>
                </c:pt>
                <c:pt idx="3">
                  <c:v>0</c:v>
                </c:pt>
                <c:pt idx="4">
                  <c:v>8.9999999999999858E-2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0.10999999999999943</c:v>
                </c:pt>
                <c:pt idx="13">
                  <c:v>5.0000000000000711E-2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0.10999999999999943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9-40ED-9F19-3FB1E3D179B3}"/>
            </c:ext>
          </c:extLst>
        </c:ser>
        <c:ser>
          <c:idx val="4"/>
          <c:order val="2"/>
          <c:tx>
            <c:v>Rev 2020</c:v>
          </c:tx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Arkusz1!$M$56:$M$73</c:f>
              <c:strCache>
                <c:ptCount val="18"/>
                <c:pt idx="0">
                  <c:v>Jakość i rozwój produktu (4 semestralne)</c:v>
                </c:pt>
                <c:pt idx="1">
                  <c:v>Jakość i rozwój produktu (po st. inżynierskich)</c:v>
                </c:pt>
                <c:pt idx="2">
                  <c:v>Quantitative Finance (Ang)</c:v>
                </c:pt>
                <c:pt idx="3">
                  <c:v>Master in International Business (Ang)</c:v>
                </c:pt>
                <c:pt idx="4">
                  <c:v>Przemysł 4.0</c:v>
                </c:pt>
                <c:pt idx="5">
                  <c:v>Nadzór i kontrola</c:v>
                </c:pt>
                <c:pt idx="6">
                  <c:v>Kierunek prawno-ekonomiczny</c:v>
                </c:pt>
                <c:pt idx="7">
                  <c:v>Innovation Management (Ang)</c:v>
                </c:pt>
                <c:pt idx="8">
                  <c:v>Zarządzanie i inżynieria produkcji</c:v>
                </c:pt>
                <c:pt idx="9">
                  <c:v>Finanse, audyt, inwestycje</c:v>
                </c:pt>
                <c:pt idx="10">
                  <c:v>Rachunkowość i finanse biznesu</c:v>
                </c:pt>
                <c:pt idx="11">
                  <c:v>Informatyka i ekonometria</c:v>
                </c:pt>
                <c:pt idx="12">
                  <c:v>Design i komercjalizacja produktu</c:v>
                </c:pt>
                <c:pt idx="13">
                  <c:v>Ekonomia</c:v>
                </c:pt>
                <c:pt idx="14">
                  <c:v>Zarządzanie</c:v>
                </c:pt>
                <c:pt idx="15">
                  <c:v>Marketing</c:v>
                </c:pt>
                <c:pt idx="16">
                  <c:v>Międzynarodowe stosunki gospodarcze</c:v>
                </c:pt>
                <c:pt idx="17">
                  <c:v>Analityka danych ekonomicznych</c:v>
                </c:pt>
              </c:strCache>
            </c:strRef>
          </c:cat>
          <c:val>
            <c:numRef>
              <c:f>Arkusz1!$T$56:$T$73</c:f>
              <c:numCache>
                <c:formatCode>General</c:formatCode>
                <c:ptCount val="18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4.91</c:v>
                </c:pt>
                <c:pt idx="4">
                  <c:v>0</c:v>
                </c:pt>
                <c:pt idx="5">
                  <c:v>4.8</c:v>
                </c:pt>
                <c:pt idx="6">
                  <c:v>4.8</c:v>
                </c:pt>
                <c:pt idx="7">
                  <c:v>4.7699999999999996</c:v>
                </c:pt>
                <c:pt idx="8">
                  <c:v>4.74</c:v>
                </c:pt>
                <c:pt idx="9">
                  <c:v>4.72</c:v>
                </c:pt>
                <c:pt idx="10">
                  <c:v>4.6900000000000004</c:v>
                </c:pt>
                <c:pt idx="11">
                  <c:v>0</c:v>
                </c:pt>
                <c:pt idx="12">
                  <c:v>4.66</c:v>
                </c:pt>
                <c:pt idx="13">
                  <c:v>0</c:v>
                </c:pt>
                <c:pt idx="14">
                  <c:v>4.6399999999999997</c:v>
                </c:pt>
                <c:pt idx="15">
                  <c:v>4.6100000000000003</c:v>
                </c:pt>
                <c:pt idx="16">
                  <c:v>4.6100000000000003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A9-40ED-9F19-3FB1E3D179B3}"/>
            </c:ext>
          </c:extLst>
        </c:ser>
        <c:ser>
          <c:idx val="5"/>
          <c:order val="3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Arkusz1!$M$56:$M$73</c:f>
              <c:strCache>
                <c:ptCount val="18"/>
                <c:pt idx="0">
                  <c:v>Jakość i rozwój produktu (4 semestralne)</c:v>
                </c:pt>
                <c:pt idx="1">
                  <c:v>Jakość i rozwój produktu (po st. inżynierskich)</c:v>
                </c:pt>
                <c:pt idx="2">
                  <c:v>Quantitative Finance (Ang)</c:v>
                </c:pt>
                <c:pt idx="3">
                  <c:v>Master in International Business (Ang)</c:v>
                </c:pt>
                <c:pt idx="4">
                  <c:v>Przemysł 4.0</c:v>
                </c:pt>
                <c:pt idx="5">
                  <c:v>Nadzór i kontrola</c:v>
                </c:pt>
                <c:pt idx="6">
                  <c:v>Kierunek prawno-ekonomiczny</c:v>
                </c:pt>
                <c:pt idx="7">
                  <c:v>Innovation Management (Ang)</c:v>
                </c:pt>
                <c:pt idx="8">
                  <c:v>Zarządzanie i inżynieria produkcji</c:v>
                </c:pt>
                <c:pt idx="9">
                  <c:v>Finanse, audyt, inwestycje</c:v>
                </c:pt>
                <c:pt idx="10">
                  <c:v>Rachunkowość i finanse biznesu</c:v>
                </c:pt>
                <c:pt idx="11">
                  <c:v>Informatyka i ekonometria</c:v>
                </c:pt>
                <c:pt idx="12">
                  <c:v>Design i komercjalizacja produktu</c:v>
                </c:pt>
                <c:pt idx="13">
                  <c:v>Ekonomia</c:v>
                </c:pt>
                <c:pt idx="14">
                  <c:v>Zarządzanie</c:v>
                </c:pt>
                <c:pt idx="15">
                  <c:v>Marketing</c:v>
                </c:pt>
                <c:pt idx="16">
                  <c:v>Międzynarodowe stosunki gospodarcze</c:v>
                </c:pt>
                <c:pt idx="17">
                  <c:v>Analityka danych ekonomicznych</c:v>
                </c:pt>
              </c:strCache>
            </c:strRef>
          </c:cat>
          <c:val>
            <c:numRef>
              <c:f>Arkusz1!$U$56:$U$73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0.10000000000000053</c:v>
                </c:pt>
                <c:pt idx="6">
                  <c:v>4.0000000000000036E-2</c:v>
                </c:pt>
                <c:pt idx="7">
                  <c:v>0</c:v>
                </c:pt>
                <c:pt idx="8">
                  <c:v>0.1899999999999995</c:v>
                </c:pt>
                <c:pt idx="9">
                  <c:v>2.0000000000000462E-2</c:v>
                </c:pt>
                <c:pt idx="10">
                  <c:v>2.9999999999999361E-2</c:v>
                </c:pt>
                <c:pt idx="11">
                  <c:v>0</c:v>
                </c:pt>
                <c:pt idx="13">
                  <c:v>0</c:v>
                </c:pt>
                <c:pt idx="14">
                  <c:v>8.0000000000000071E-2</c:v>
                </c:pt>
                <c:pt idx="15">
                  <c:v>6.9999999999999396E-2</c:v>
                </c:pt>
                <c:pt idx="16">
                  <c:v>0.10999999999999943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A9-40ED-9F19-3FB1E3D17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102383"/>
        <c:axId val="1708102863"/>
      </c:barChart>
      <c:catAx>
        <c:axId val="1708102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863"/>
        <c:crosses val="autoZero"/>
        <c:auto val="1"/>
        <c:lblAlgn val="ctr"/>
        <c:lblOffset val="100"/>
        <c:noMultiLvlLbl val="0"/>
      </c:catAx>
      <c:valAx>
        <c:axId val="1708102863"/>
        <c:scaling>
          <c:orientation val="minMax"/>
          <c:max val="5.01"/>
          <c:min val="4.400000000000000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5">
              <a:lumMod val="50000"/>
            </a:schemeClr>
          </a:solidFill>
        </a:defRPr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Arkusz1!$M$79:$M$86</c:f>
              <c:strCache>
                <c:ptCount val="8"/>
                <c:pt idx="0">
                  <c:v>Międzynarodowe stosunki gospodarcze</c:v>
                </c:pt>
                <c:pt idx="1">
                  <c:v>Ekonomia</c:v>
                </c:pt>
                <c:pt idx="2">
                  <c:v>Zarządzanie i inżynieria produkcji</c:v>
                </c:pt>
                <c:pt idx="3">
                  <c:v>Informatyka i ekonometria</c:v>
                </c:pt>
                <c:pt idx="4">
                  <c:v>Finanse, audyt, inwestycje</c:v>
                </c:pt>
                <c:pt idx="5">
                  <c:v>Zarządzanie</c:v>
                </c:pt>
                <c:pt idx="6">
                  <c:v>Logistyka</c:v>
                </c:pt>
                <c:pt idx="7">
                  <c:v>Rachunkowość i finanse biznesu</c:v>
                </c:pt>
              </c:strCache>
            </c:strRef>
          </c:cat>
          <c:val>
            <c:numRef>
              <c:f>Arkusz1!$P$79:$P$86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4.75</c:v>
                </c:pt>
                <c:pt idx="2">
                  <c:v>0</c:v>
                </c:pt>
                <c:pt idx="3">
                  <c:v>4.57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9-4E51-B7F0-955BDA8AD1B0}"/>
            </c:ext>
          </c:extLst>
        </c:ser>
        <c:ser>
          <c:idx val="2"/>
          <c:order val="1"/>
          <c:spPr>
            <a:solidFill>
              <a:schemeClr val="accent3"/>
            </a:solidFill>
            <a:ln w="0"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2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Arkusz1!$M$79:$M$86</c:f>
              <c:strCache>
                <c:ptCount val="8"/>
                <c:pt idx="0">
                  <c:v>Międzynarodowe stosunki gospodarcze</c:v>
                </c:pt>
                <c:pt idx="1">
                  <c:v>Ekonomia</c:v>
                </c:pt>
                <c:pt idx="2">
                  <c:v>Zarządzanie i inżynieria produkcji</c:v>
                </c:pt>
                <c:pt idx="3">
                  <c:v>Informatyka i ekonometria</c:v>
                </c:pt>
                <c:pt idx="4">
                  <c:v>Finanse, audyt, inwestycje</c:v>
                </c:pt>
                <c:pt idx="5">
                  <c:v>Zarządzanie</c:v>
                </c:pt>
                <c:pt idx="6">
                  <c:v>Logistyka</c:v>
                </c:pt>
                <c:pt idx="7">
                  <c:v>Rachunkowość i finanse biznesu</c:v>
                </c:pt>
              </c:strCache>
            </c:strRef>
          </c:cat>
          <c:val>
            <c:numRef>
              <c:f>Arkusz1!$R$79:$R$86</c:f>
              <c:numCache>
                <c:formatCode>0.00</c:formatCode>
                <c:ptCount val="8"/>
                <c:pt idx="0">
                  <c:v>0.40000000000000036</c:v>
                </c:pt>
                <c:pt idx="1">
                  <c:v>0.13999999999999968</c:v>
                </c:pt>
                <c:pt idx="2">
                  <c:v>0</c:v>
                </c:pt>
                <c:pt idx="3">
                  <c:v>0.22999999999999954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9-4E51-B7F0-955BDA8AD1B0}"/>
            </c:ext>
          </c:extLst>
        </c:ser>
        <c:ser>
          <c:idx val="4"/>
          <c:order val="2"/>
          <c:tx>
            <c:v>Rev 2020</c:v>
          </c:tx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Arkusz1!$M$79:$M$86</c:f>
              <c:strCache>
                <c:ptCount val="8"/>
                <c:pt idx="0">
                  <c:v>Międzynarodowe stosunki gospodarcze</c:v>
                </c:pt>
                <c:pt idx="1">
                  <c:v>Ekonomia</c:v>
                </c:pt>
                <c:pt idx="2">
                  <c:v>Zarządzanie i inżynieria produkcji</c:v>
                </c:pt>
                <c:pt idx="3">
                  <c:v>Informatyka i ekonometria</c:v>
                </c:pt>
                <c:pt idx="4">
                  <c:v>Finanse, audyt, inwestycje</c:v>
                </c:pt>
                <c:pt idx="5">
                  <c:v>Zarządzanie</c:v>
                </c:pt>
                <c:pt idx="6">
                  <c:v>Logistyka</c:v>
                </c:pt>
                <c:pt idx="7">
                  <c:v>Rachunkowość i finanse biznesu</c:v>
                </c:pt>
              </c:strCache>
            </c:strRef>
          </c:cat>
          <c:val>
            <c:numRef>
              <c:f>Arkusz1!$T$79:$T$86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4.87</c:v>
                </c:pt>
                <c:pt idx="3">
                  <c:v>0</c:v>
                </c:pt>
                <c:pt idx="4">
                  <c:v>4.7300000000000004</c:v>
                </c:pt>
                <c:pt idx="5">
                  <c:v>4.7</c:v>
                </c:pt>
                <c:pt idx="6">
                  <c:v>4.68</c:v>
                </c:pt>
                <c:pt idx="7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99-4E51-B7F0-955BDA8AD1B0}"/>
            </c:ext>
          </c:extLst>
        </c:ser>
        <c:ser>
          <c:idx val="5"/>
          <c:order val="3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Arkusz1!$M$79:$M$86</c:f>
              <c:strCache>
                <c:ptCount val="8"/>
                <c:pt idx="0">
                  <c:v>Międzynarodowe stosunki gospodarcze</c:v>
                </c:pt>
                <c:pt idx="1">
                  <c:v>Ekonomia</c:v>
                </c:pt>
                <c:pt idx="2">
                  <c:v>Zarządzanie i inżynieria produkcji</c:v>
                </c:pt>
                <c:pt idx="3">
                  <c:v>Informatyka i ekonometria</c:v>
                </c:pt>
                <c:pt idx="4">
                  <c:v>Finanse, audyt, inwestycje</c:v>
                </c:pt>
                <c:pt idx="5">
                  <c:v>Zarządzanie</c:v>
                </c:pt>
                <c:pt idx="6">
                  <c:v>Logistyka</c:v>
                </c:pt>
                <c:pt idx="7">
                  <c:v>Rachunkowość i finanse biznesu</c:v>
                </c:pt>
              </c:strCache>
            </c:strRef>
          </c:cat>
          <c:val>
            <c:numRef>
              <c:f>Arkusz1!$U$79:$U$86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9.9999999999997868E-3</c:v>
                </c:pt>
                <c:pt idx="5">
                  <c:v>0.12999999999999989</c:v>
                </c:pt>
                <c:pt idx="6">
                  <c:v>8.0000000000000071E-2</c:v>
                </c:pt>
                <c:pt idx="7">
                  <c:v>0.11000000000000032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99-4E51-B7F0-955BDA8AD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08102383"/>
        <c:axId val="1708102863"/>
      </c:barChart>
      <c:catAx>
        <c:axId val="1708102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863"/>
        <c:crosses val="autoZero"/>
        <c:auto val="1"/>
        <c:lblAlgn val="ctr"/>
        <c:lblOffset val="100"/>
        <c:noMultiLvlLbl val="0"/>
      </c:catAx>
      <c:valAx>
        <c:axId val="1708102863"/>
        <c:scaling>
          <c:orientation val="minMax"/>
          <c:max val="5.01"/>
          <c:min val="4.400000000000000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5">
              <a:lumMod val="50000"/>
            </a:schemeClr>
          </a:solidFill>
        </a:defRPr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Arkusz1!$M$92:$M$101</c:f>
              <c:strCache>
                <c:ptCount val="10"/>
                <c:pt idx="0">
                  <c:v>Międzynarodowe stosunki gospodarcze</c:v>
                </c:pt>
                <c:pt idx="1">
                  <c:v>Jakość i rozwój produktu (4 semestralne)</c:v>
                </c:pt>
                <c:pt idx="2">
                  <c:v>Design i komercjalizacja produktu</c:v>
                </c:pt>
                <c:pt idx="3">
                  <c:v>Zarządzanie</c:v>
                </c:pt>
                <c:pt idx="4">
                  <c:v>Finanse, audyt, inwestycje</c:v>
                </c:pt>
                <c:pt idx="5">
                  <c:v>Ekonomia</c:v>
                </c:pt>
                <c:pt idx="6">
                  <c:v>Informatyka i ekonometria</c:v>
                </c:pt>
                <c:pt idx="7">
                  <c:v>Marketing</c:v>
                </c:pt>
                <c:pt idx="8">
                  <c:v>Rachunkowość i finanse biznesu</c:v>
                </c:pt>
                <c:pt idx="9">
                  <c:v>Zarządzanie i inżynieria produkcji</c:v>
                </c:pt>
              </c:strCache>
            </c:strRef>
          </c:cat>
          <c:val>
            <c:numRef>
              <c:f>Arkusz1!$P$92:$P$101</c:f>
              <c:numCache>
                <c:formatCode>General</c:formatCode>
                <c:ptCount val="10"/>
                <c:pt idx="0">
                  <c:v>4.68</c:v>
                </c:pt>
                <c:pt idx="1">
                  <c:v>4.8600000000000003</c:v>
                </c:pt>
                <c:pt idx="2">
                  <c:v>0</c:v>
                </c:pt>
                <c:pt idx="3">
                  <c:v>4.79</c:v>
                </c:pt>
                <c:pt idx="4">
                  <c:v>4.7699999999999996</c:v>
                </c:pt>
                <c:pt idx="5">
                  <c:v>0</c:v>
                </c:pt>
                <c:pt idx="6">
                  <c:v>4.74</c:v>
                </c:pt>
                <c:pt idx="7">
                  <c:v>4.72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F-4A39-BC9E-9B4439C2D735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2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Arkusz1!$M$92:$M$101</c:f>
              <c:strCache>
                <c:ptCount val="10"/>
                <c:pt idx="0">
                  <c:v>Międzynarodowe stosunki gospodarcze</c:v>
                </c:pt>
                <c:pt idx="1">
                  <c:v>Jakość i rozwój produktu (4 semestralne)</c:v>
                </c:pt>
                <c:pt idx="2">
                  <c:v>Design i komercjalizacja produktu</c:v>
                </c:pt>
                <c:pt idx="3">
                  <c:v>Zarządzanie</c:v>
                </c:pt>
                <c:pt idx="4">
                  <c:v>Finanse, audyt, inwestycje</c:v>
                </c:pt>
                <c:pt idx="5">
                  <c:v>Ekonomia</c:v>
                </c:pt>
                <c:pt idx="6">
                  <c:v>Informatyka i ekonometria</c:v>
                </c:pt>
                <c:pt idx="7">
                  <c:v>Marketing</c:v>
                </c:pt>
                <c:pt idx="8">
                  <c:v>Rachunkowość i finanse biznesu</c:v>
                </c:pt>
                <c:pt idx="9">
                  <c:v>Zarządzanie i inżynieria produkcji</c:v>
                </c:pt>
              </c:strCache>
            </c:strRef>
          </c:cat>
          <c:val>
            <c:numRef>
              <c:f>Arkusz1!$R$92:$R$101</c:f>
              <c:numCache>
                <c:formatCode>0.00</c:formatCode>
                <c:ptCount val="10"/>
                <c:pt idx="0">
                  <c:v>0.25</c:v>
                </c:pt>
                <c:pt idx="1">
                  <c:v>9.9999999999997868E-3</c:v>
                </c:pt>
                <c:pt idx="2">
                  <c:v>0</c:v>
                </c:pt>
                <c:pt idx="3">
                  <c:v>7.0000000000000284E-2</c:v>
                </c:pt>
                <c:pt idx="4">
                  <c:v>6.0000000000000497E-2</c:v>
                </c:pt>
                <c:pt idx="5">
                  <c:v>0</c:v>
                </c:pt>
                <c:pt idx="6">
                  <c:v>4.0000000000000036E-2</c:v>
                </c:pt>
                <c:pt idx="7">
                  <c:v>2.0000000000000462E-2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F-4A39-BC9E-9B4439C2D735}"/>
            </c:ext>
          </c:extLst>
        </c:ser>
        <c:ser>
          <c:idx val="4"/>
          <c:order val="2"/>
          <c:tx>
            <c:v>Rev 2020</c:v>
          </c:tx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Arkusz1!$M$92:$M$101</c:f>
              <c:strCache>
                <c:ptCount val="10"/>
                <c:pt idx="0">
                  <c:v>Międzynarodowe stosunki gospodarcze</c:v>
                </c:pt>
                <c:pt idx="1">
                  <c:v>Jakość i rozwój produktu (4 semestralne)</c:v>
                </c:pt>
                <c:pt idx="2">
                  <c:v>Design i komercjalizacja produktu</c:v>
                </c:pt>
                <c:pt idx="3">
                  <c:v>Zarządzanie</c:v>
                </c:pt>
                <c:pt idx="4">
                  <c:v>Finanse, audyt, inwestycje</c:v>
                </c:pt>
                <c:pt idx="5">
                  <c:v>Ekonomia</c:v>
                </c:pt>
                <c:pt idx="6">
                  <c:v>Informatyka i ekonometria</c:v>
                </c:pt>
                <c:pt idx="7">
                  <c:v>Marketing</c:v>
                </c:pt>
                <c:pt idx="8">
                  <c:v>Rachunkowość i finanse biznesu</c:v>
                </c:pt>
                <c:pt idx="9">
                  <c:v>Zarządzanie i inżynieria produkcji</c:v>
                </c:pt>
              </c:strCache>
            </c:strRef>
          </c:cat>
          <c:val>
            <c:numRef>
              <c:f>Arkusz1!$T$92:$T$101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4.8600000000000003</c:v>
                </c:pt>
                <c:pt idx="3">
                  <c:v>0</c:v>
                </c:pt>
                <c:pt idx="4">
                  <c:v>0</c:v>
                </c:pt>
                <c:pt idx="5">
                  <c:v>4.78</c:v>
                </c:pt>
                <c:pt idx="6">
                  <c:v>0</c:v>
                </c:pt>
                <c:pt idx="7">
                  <c:v>0</c:v>
                </c:pt>
                <c:pt idx="8">
                  <c:v>4.6399999999999997</c:v>
                </c:pt>
                <c:pt idx="9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F-4A39-BC9E-9B4439C2D735}"/>
            </c:ext>
          </c:extLst>
        </c:ser>
        <c:ser>
          <c:idx val="5"/>
          <c:order val="3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Arkusz1!$M$92:$M$101</c:f>
              <c:strCache>
                <c:ptCount val="10"/>
                <c:pt idx="0">
                  <c:v>Międzynarodowe stosunki gospodarcze</c:v>
                </c:pt>
                <c:pt idx="1">
                  <c:v>Jakość i rozwój produktu (4 semestralne)</c:v>
                </c:pt>
                <c:pt idx="2">
                  <c:v>Design i komercjalizacja produktu</c:v>
                </c:pt>
                <c:pt idx="3">
                  <c:v>Zarządzanie</c:v>
                </c:pt>
                <c:pt idx="4">
                  <c:v>Finanse, audyt, inwestycje</c:v>
                </c:pt>
                <c:pt idx="5">
                  <c:v>Ekonomia</c:v>
                </c:pt>
                <c:pt idx="6">
                  <c:v>Informatyka i ekonometria</c:v>
                </c:pt>
                <c:pt idx="7">
                  <c:v>Marketing</c:v>
                </c:pt>
                <c:pt idx="8">
                  <c:v>Rachunkowość i finanse biznesu</c:v>
                </c:pt>
                <c:pt idx="9">
                  <c:v>Zarządzanie i inżynieria produkcji</c:v>
                </c:pt>
              </c:strCache>
            </c:strRef>
          </c:cat>
          <c:val>
            <c:numRef>
              <c:f>Arkusz1!$U$92:$U$101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0.10000000000000053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F-4A39-BC9E-9B4439C2D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1708102383"/>
        <c:axId val="1708102863"/>
      </c:barChart>
      <c:catAx>
        <c:axId val="1708102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863"/>
        <c:crosses val="autoZero"/>
        <c:auto val="1"/>
        <c:lblAlgn val="ctr"/>
        <c:lblOffset val="100"/>
        <c:noMultiLvlLbl val="0"/>
      </c:catAx>
      <c:valAx>
        <c:axId val="1708102863"/>
        <c:scaling>
          <c:orientation val="minMax"/>
          <c:max val="5.01"/>
          <c:min val="4.400000000000000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5">
              <a:lumMod val="50000"/>
            </a:schemeClr>
          </a:solidFill>
        </a:defRPr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'Średnia ważona'!$I$28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'Średnia ważona'!$H$29:$H$49</c:f>
              <c:strCache>
                <c:ptCount val="20"/>
                <c:pt idx="0">
                  <c:v>S 1 Kierunek prawno-ekonomiczny</c:v>
                </c:pt>
                <c:pt idx="1">
                  <c:v>S 1 Ekonomia</c:v>
                </c:pt>
                <c:pt idx="2">
                  <c:v>S 1 Informatyka i ekonometria</c:v>
                </c:pt>
                <c:pt idx="3">
                  <c:v>S 1Rachunkowośc i finanse biznesu</c:v>
                </c:pt>
                <c:pt idx="4">
                  <c:v>S 1 Zarządznie</c:v>
                </c:pt>
                <c:pt idx="5">
                  <c:v>S 1 Międzynarodowe stosunki gospodarcze</c:v>
                </c:pt>
                <c:pt idx="6">
                  <c:v>S 1 Finanse, audyt, inwestycje</c:v>
                </c:pt>
                <c:pt idx="7">
                  <c:v>S 1 Gospodarka turystyczna</c:v>
                </c:pt>
                <c:pt idx="8">
                  <c:v>S 2 Rachunkowośc i finanse biznesu</c:v>
                </c:pt>
                <c:pt idx="9">
                  <c:v>S 2 Ekonomia</c:v>
                </c:pt>
                <c:pt idx="10">
                  <c:v>S 1 Zarządzanie i inżynieria produkcji</c:v>
                </c:pt>
                <c:pt idx="11">
                  <c:v>S 2 Kierunek prawno-ekonomiczny</c:v>
                </c:pt>
                <c:pt idx="12">
                  <c:v>S 2 Finanse, audyt, inwestycje</c:v>
                </c:pt>
                <c:pt idx="13">
                  <c:v>S 2 Międzynarodowe stosunki gospodarcze</c:v>
                </c:pt>
                <c:pt idx="14">
                  <c:v>S 2 Zarządzanie i inżynieria produkcji  (po st. Inż.)</c:v>
                </c:pt>
                <c:pt idx="15">
                  <c:v>S 2 Informatyka i ekonometria</c:v>
                </c:pt>
                <c:pt idx="16">
                  <c:v>S 2 Nadzór i kontrola</c:v>
                </c:pt>
                <c:pt idx="17">
                  <c:v>S 2 Zarządznie</c:v>
                </c:pt>
                <c:pt idx="18">
                  <c:v>S 1 Jakość i rozwój produktu</c:v>
                </c:pt>
                <c:pt idx="19">
                  <c:v>S 2 Jakość i rozwój produktu (po st. Inż.)</c:v>
                </c:pt>
              </c:strCache>
            </c:strRef>
          </c:cat>
          <c:val>
            <c:numRef>
              <c:f>'Średnia ważona'!$I$29:$I$49</c:f>
              <c:numCache>
                <c:formatCode>General</c:formatCode>
                <c:ptCount val="21"/>
                <c:pt idx="2" formatCode="0.00">
                  <c:v>4.6079356930559303</c:v>
                </c:pt>
                <c:pt idx="4" formatCode="0.00">
                  <c:v>4.6137139175257733</c:v>
                </c:pt>
                <c:pt idx="5" formatCode="0.00">
                  <c:v>4.5276454216532143</c:v>
                </c:pt>
                <c:pt idx="8" formatCode="0.00">
                  <c:v>4.6561062906724517</c:v>
                </c:pt>
                <c:pt idx="15" formatCode="0.00">
                  <c:v>4.5728349944629016</c:v>
                </c:pt>
                <c:pt idx="17" formatCode="0.00">
                  <c:v>4.6524855268236207</c:v>
                </c:pt>
                <c:pt idx="18" formatCode="0.00">
                  <c:v>4.706075494307969</c:v>
                </c:pt>
                <c:pt idx="19" formatCode="0.00">
                  <c:v>4.7858181818181817</c:v>
                </c:pt>
                <c:pt idx="20">
                  <c:v>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3-4F6A-9230-4DF111D42B51}"/>
            </c:ext>
          </c:extLst>
        </c:ser>
        <c:ser>
          <c:idx val="2"/>
          <c:order val="1"/>
          <c:tx>
            <c:strRef>
              <c:f>'Średnia ważona'!$K$28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2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'Średnia ważona'!$H$29:$H$49</c:f>
              <c:strCache>
                <c:ptCount val="20"/>
                <c:pt idx="0">
                  <c:v>S 1 Kierunek prawno-ekonomiczny</c:v>
                </c:pt>
                <c:pt idx="1">
                  <c:v>S 1 Ekonomia</c:v>
                </c:pt>
                <c:pt idx="2">
                  <c:v>S 1 Informatyka i ekonometria</c:v>
                </c:pt>
                <c:pt idx="3">
                  <c:v>S 1Rachunkowośc i finanse biznesu</c:v>
                </c:pt>
                <c:pt idx="4">
                  <c:v>S 1 Zarządznie</c:v>
                </c:pt>
                <c:pt idx="5">
                  <c:v>S 1 Międzynarodowe stosunki gospodarcze</c:v>
                </c:pt>
                <c:pt idx="6">
                  <c:v>S 1 Finanse, audyt, inwestycje</c:v>
                </c:pt>
                <c:pt idx="7">
                  <c:v>S 1 Gospodarka turystyczna</c:v>
                </c:pt>
                <c:pt idx="8">
                  <c:v>S 2 Rachunkowośc i finanse biznesu</c:v>
                </c:pt>
                <c:pt idx="9">
                  <c:v>S 2 Ekonomia</c:v>
                </c:pt>
                <c:pt idx="10">
                  <c:v>S 1 Zarządzanie i inżynieria produkcji</c:v>
                </c:pt>
                <c:pt idx="11">
                  <c:v>S 2 Kierunek prawno-ekonomiczny</c:v>
                </c:pt>
                <c:pt idx="12">
                  <c:v>S 2 Finanse, audyt, inwestycje</c:v>
                </c:pt>
                <c:pt idx="13">
                  <c:v>S 2 Międzynarodowe stosunki gospodarcze</c:v>
                </c:pt>
                <c:pt idx="14">
                  <c:v>S 2 Zarządzanie i inżynieria produkcji  (po st. Inż.)</c:v>
                </c:pt>
                <c:pt idx="15">
                  <c:v>S 2 Informatyka i ekonometria</c:v>
                </c:pt>
                <c:pt idx="16">
                  <c:v>S 2 Nadzór i kontrola</c:v>
                </c:pt>
                <c:pt idx="17">
                  <c:v>S 2 Zarządznie</c:v>
                </c:pt>
                <c:pt idx="18">
                  <c:v>S 1 Jakość i rozwój produktu</c:v>
                </c:pt>
                <c:pt idx="19">
                  <c:v>S 2 Jakość i rozwój produktu (po st. Inż.)</c:v>
                </c:pt>
              </c:strCache>
            </c:strRef>
          </c:cat>
          <c:val>
            <c:numRef>
              <c:f>'Średnia ważona'!$K$29:$K$49</c:f>
              <c:numCache>
                <c:formatCode>General</c:formatCode>
                <c:ptCount val="21"/>
                <c:pt idx="2" formatCode="0.00">
                  <c:v>3.13150663095767E-2</c:v>
                </c:pt>
                <c:pt idx="4" formatCode="0.00">
                  <c:v>3.621659781875497E-2</c:v>
                </c:pt>
                <c:pt idx="5" formatCode="0.00">
                  <c:v>0.13076483475704226</c:v>
                </c:pt>
                <c:pt idx="8" formatCode="0.00">
                  <c:v>1.2417386207770775E-2</c:v>
                </c:pt>
                <c:pt idx="15" formatCode="0.00">
                  <c:v>0.16837712674921868</c:v>
                </c:pt>
                <c:pt idx="17" formatCode="0.00">
                  <c:v>0.11554067774104482</c:v>
                </c:pt>
                <c:pt idx="18" formatCode="0.00">
                  <c:v>8.6026019494346961E-2</c:v>
                </c:pt>
                <c:pt idx="19" formatCode="0.00">
                  <c:v>7.7743462017434872E-2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3-4F6A-9230-4DF111D42B51}"/>
            </c:ext>
          </c:extLst>
        </c:ser>
        <c:ser>
          <c:idx val="4"/>
          <c:order val="2"/>
          <c:tx>
            <c:strRef>
              <c:f>'Średnia ważona'!$M$28</c:f>
              <c:strCache>
                <c:ptCount val="1"/>
                <c:pt idx="0">
                  <c:v>4,56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'Średnia ważona'!$H$29:$H$49</c:f>
              <c:strCache>
                <c:ptCount val="20"/>
                <c:pt idx="0">
                  <c:v>S 1 Kierunek prawno-ekonomiczny</c:v>
                </c:pt>
                <c:pt idx="1">
                  <c:v>S 1 Ekonomia</c:v>
                </c:pt>
                <c:pt idx="2">
                  <c:v>S 1 Informatyka i ekonometria</c:v>
                </c:pt>
                <c:pt idx="3">
                  <c:v>S 1Rachunkowośc i finanse biznesu</c:v>
                </c:pt>
                <c:pt idx="4">
                  <c:v>S 1 Zarządznie</c:v>
                </c:pt>
                <c:pt idx="5">
                  <c:v>S 1 Międzynarodowe stosunki gospodarcze</c:v>
                </c:pt>
                <c:pt idx="6">
                  <c:v>S 1 Finanse, audyt, inwestycje</c:v>
                </c:pt>
                <c:pt idx="7">
                  <c:v>S 1 Gospodarka turystyczna</c:v>
                </c:pt>
                <c:pt idx="8">
                  <c:v>S 2 Rachunkowośc i finanse biznesu</c:v>
                </c:pt>
                <c:pt idx="9">
                  <c:v>S 2 Ekonomia</c:v>
                </c:pt>
                <c:pt idx="10">
                  <c:v>S 1 Zarządzanie i inżynieria produkcji</c:v>
                </c:pt>
                <c:pt idx="11">
                  <c:v>S 2 Kierunek prawno-ekonomiczny</c:v>
                </c:pt>
                <c:pt idx="12">
                  <c:v>S 2 Finanse, audyt, inwestycje</c:v>
                </c:pt>
                <c:pt idx="13">
                  <c:v>S 2 Międzynarodowe stosunki gospodarcze</c:v>
                </c:pt>
                <c:pt idx="14">
                  <c:v>S 2 Zarządzanie i inżynieria produkcji  (po st. Inż.)</c:v>
                </c:pt>
                <c:pt idx="15">
                  <c:v>S 2 Informatyka i ekonometria</c:v>
                </c:pt>
                <c:pt idx="16">
                  <c:v>S 2 Nadzór i kontrola</c:v>
                </c:pt>
                <c:pt idx="17">
                  <c:v>S 2 Zarządznie</c:v>
                </c:pt>
                <c:pt idx="18">
                  <c:v>S 1 Jakość i rozwój produktu</c:v>
                </c:pt>
                <c:pt idx="19">
                  <c:v>S 2 Jakość i rozwój produktu (po st. Inż.)</c:v>
                </c:pt>
              </c:strCache>
            </c:strRef>
          </c:cat>
          <c:val>
            <c:numRef>
              <c:f>'Średnia ważona'!$M$29:$M$49</c:f>
              <c:numCache>
                <c:formatCode>0.00</c:formatCode>
                <c:ptCount val="21"/>
                <c:pt idx="0">
                  <c:v>4.6044674887892381</c:v>
                </c:pt>
                <c:pt idx="1">
                  <c:v>4.6102826420890937</c:v>
                </c:pt>
                <c:pt idx="3">
                  <c:v>4.6426650983028059</c:v>
                </c:pt>
                <c:pt idx="6">
                  <c:v>4.6662302340290944</c:v>
                </c:pt>
                <c:pt idx="7">
                  <c:v>4.6673766233766232</c:v>
                </c:pt>
                <c:pt idx="9">
                  <c:v>4.683562753036437</c:v>
                </c:pt>
                <c:pt idx="10">
                  <c:v>4.687213363705391</c:v>
                </c:pt>
                <c:pt idx="11">
                  <c:v>4.6894488188976382</c:v>
                </c:pt>
                <c:pt idx="12">
                  <c:v>4.7162740076824585</c:v>
                </c:pt>
                <c:pt idx="13">
                  <c:v>4.7321465968586391</c:v>
                </c:pt>
                <c:pt idx="14">
                  <c:v>4.7388429752066115</c:v>
                </c:pt>
                <c:pt idx="16">
                  <c:v>4.7428820960698683</c:v>
                </c:pt>
                <c:pt idx="2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3-4F6A-9230-4DF111D42B51}"/>
            </c:ext>
          </c:extLst>
        </c:ser>
        <c:ser>
          <c:idx val="5"/>
          <c:order val="3"/>
          <c:tx>
            <c:strRef>
              <c:f>'Średnia ważona'!$N$28</c:f>
              <c:strCache>
                <c:ptCount val="1"/>
                <c:pt idx="0">
                  <c:v>0,06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'Średnia ważona'!$H$29:$H$49</c:f>
              <c:strCache>
                <c:ptCount val="20"/>
                <c:pt idx="0">
                  <c:v>S 1 Kierunek prawno-ekonomiczny</c:v>
                </c:pt>
                <c:pt idx="1">
                  <c:v>S 1 Ekonomia</c:v>
                </c:pt>
                <c:pt idx="2">
                  <c:v>S 1 Informatyka i ekonometria</c:v>
                </c:pt>
                <c:pt idx="3">
                  <c:v>S 1Rachunkowośc i finanse biznesu</c:v>
                </c:pt>
                <c:pt idx="4">
                  <c:v>S 1 Zarządznie</c:v>
                </c:pt>
                <c:pt idx="5">
                  <c:v>S 1 Międzynarodowe stosunki gospodarcze</c:v>
                </c:pt>
                <c:pt idx="6">
                  <c:v>S 1 Finanse, audyt, inwestycje</c:v>
                </c:pt>
                <c:pt idx="7">
                  <c:v>S 1 Gospodarka turystyczna</c:v>
                </c:pt>
                <c:pt idx="8">
                  <c:v>S 2 Rachunkowośc i finanse biznesu</c:v>
                </c:pt>
                <c:pt idx="9">
                  <c:v>S 2 Ekonomia</c:v>
                </c:pt>
                <c:pt idx="10">
                  <c:v>S 1 Zarządzanie i inżynieria produkcji</c:v>
                </c:pt>
                <c:pt idx="11">
                  <c:v>S 2 Kierunek prawno-ekonomiczny</c:v>
                </c:pt>
                <c:pt idx="12">
                  <c:v>S 2 Finanse, audyt, inwestycje</c:v>
                </c:pt>
                <c:pt idx="13">
                  <c:v>S 2 Międzynarodowe stosunki gospodarcze</c:v>
                </c:pt>
                <c:pt idx="14">
                  <c:v>S 2 Zarządzanie i inżynieria produkcji  (po st. Inż.)</c:v>
                </c:pt>
                <c:pt idx="15">
                  <c:v>S 2 Informatyka i ekonometria</c:v>
                </c:pt>
                <c:pt idx="16">
                  <c:v>S 2 Nadzór i kontrola</c:v>
                </c:pt>
                <c:pt idx="17">
                  <c:v>S 2 Zarządznie</c:v>
                </c:pt>
                <c:pt idx="18">
                  <c:v>S 1 Jakość i rozwój produktu</c:v>
                </c:pt>
                <c:pt idx="19">
                  <c:v>S 2 Jakość i rozwój produktu (po st. Inż.)</c:v>
                </c:pt>
              </c:strCache>
            </c:strRef>
          </c:cat>
          <c:val>
            <c:numRef>
              <c:f>'Średnia ważona'!$N$29:$N$49</c:f>
              <c:numCache>
                <c:formatCode>0.00</c:formatCode>
                <c:ptCount val="21"/>
                <c:pt idx="0">
                  <c:v>4.6975810179833211E-2</c:v>
                </c:pt>
                <c:pt idx="1">
                  <c:v>0.10195994080793991</c:v>
                </c:pt>
                <c:pt idx="3">
                  <c:v>8.3020796878340519E-2</c:v>
                </c:pt>
                <c:pt idx="6">
                  <c:v>5.1248095364128332E-2</c:v>
                </c:pt>
                <c:pt idx="7">
                  <c:v>0.11744324030400044</c:v>
                </c:pt>
                <c:pt idx="9">
                  <c:v>8.0924925303381912E-2</c:v>
                </c:pt>
                <c:pt idx="10">
                  <c:v>6.6817778163120956E-2</c:v>
                </c:pt>
                <c:pt idx="11">
                  <c:v>7.2858873410052816E-2</c:v>
                </c:pt>
                <c:pt idx="12">
                  <c:v>1.1314189880082814E-2</c:v>
                </c:pt>
                <c:pt idx="13">
                  <c:v>6.8231001110570233E-3</c:v>
                </c:pt>
                <c:pt idx="14">
                  <c:v>9.8903765947950362E-2</c:v>
                </c:pt>
                <c:pt idx="16">
                  <c:v>4.7538696009339354E-2</c:v>
                </c:pt>
                <c:pt idx="2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A3-4F6A-9230-4DF111D42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102383"/>
        <c:axId val="1708102863"/>
      </c:barChart>
      <c:catAx>
        <c:axId val="1708102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863"/>
        <c:crosses val="autoZero"/>
        <c:auto val="1"/>
        <c:lblAlgn val="ctr"/>
        <c:lblOffset val="100"/>
        <c:noMultiLvlLbl val="0"/>
      </c:catAx>
      <c:valAx>
        <c:axId val="1708102863"/>
        <c:scaling>
          <c:orientation val="minMax"/>
          <c:max val="4.9000000000000004"/>
          <c:min val="4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accent5">
              <a:lumMod val="50000"/>
            </a:schemeClr>
          </a:solidFill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82833124120357E-2"/>
          <c:y val="4.3093871356350621E-2"/>
          <c:w val="0.92753214272129025"/>
          <c:h val="0.85128987911304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20/21 SZ</c:v>
                </c:pt>
                <c:pt idx="1">
                  <c:v>20/21 SL</c:v>
                </c:pt>
                <c:pt idx="2">
                  <c:v>21/22 SZ</c:v>
                </c:pt>
                <c:pt idx="3">
                  <c:v>21/22 SL</c:v>
                </c:pt>
                <c:pt idx="4">
                  <c:v>22/23 SZ</c:v>
                </c:pt>
                <c:pt idx="5">
                  <c:v>22/23 SL</c:v>
                </c:pt>
                <c:pt idx="6">
                  <c:v>23/24 SZ</c:v>
                </c:pt>
                <c:pt idx="7">
                  <c:v>23/24 SL</c:v>
                </c:pt>
                <c:pt idx="8">
                  <c:v>24/25 SZ</c:v>
                </c:pt>
              </c:strCache>
            </c:strRef>
          </c:cat>
          <c:val>
            <c:numRef>
              <c:f>Arkusz1!$B$2:$B$10</c:f>
              <c:numCache>
                <c:formatCode>0.0%</c:formatCode>
                <c:ptCount val="9"/>
                <c:pt idx="0">
                  <c:v>0.505</c:v>
                </c:pt>
                <c:pt idx="1">
                  <c:v>0.32300000000000001</c:v>
                </c:pt>
                <c:pt idx="2">
                  <c:v>0.46300000000000002</c:v>
                </c:pt>
                <c:pt idx="3">
                  <c:v>0.28299999999999997</c:v>
                </c:pt>
                <c:pt idx="4">
                  <c:v>0.41699999999999998</c:v>
                </c:pt>
                <c:pt idx="5">
                  <c:v>0.27500000000000002</c:v>
                </c:pt>
                <c:pt idx="6">
                  <c:v>0.40400000000000003</c:v>
                </c:pt>
                <c:pt idx="7">
                  <c:v>0.22700000000000001</c:v>
                </c:pt>
                <c:pt idx="8">
                  <c:v>0.47199999999999998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B-4CEC-B868-02F804B47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8763167"/>
        <c:axId val="1615282383"/>
      </c:barChart>
      <c:catAx>
        <c:axId val="131876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615282383"/>
        <c:crosses val="autoZero"/>
        <c:auto val="1"/>
        <c:lblAlgn val="ctr"/>
        <c:lblOffset val="100"/>
        <c:noMultiLvlLbl val="0"/>
      </c:catAx>
      <c:valAx>
        <c:axId val="161528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31876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SZ 23/24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EK</c:v>
                </c:pt>
                <c:pt idx="1">
                  <c:v>RiFP</c:v>
                </c:pt>
                <c:pt idx="2">
                  <c:v>Z</c:v>
                </c:pt>
                <c:pt idx="3">
                  <c:v>IiAE</c:v>
                </c:pt>
                <c:pt idx="4">
                  <c:v>JAK</c:v>
                </c:pt>
                <c:pt idx="5">
                  <c:v>FiRF</c:v>
                </c:pt>
                <c:pt idx="6">
                  <c:v>GM</c:v>
                </c:pt>
              </c:strCache>
            </c:strRef>
          </c:cat>
          <c:val>
            <c:numRef>
              <c:f>Arkusz1!$B$2:$B$8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0.28999999999999998</c:v>
                </c:pt>
                <c:pt idx="2">
                  <c:v>0.17</c:v>
                </c:pt>
                <c:pt idx="3">
                  <c:v>0.23</c:v>
                </c:pt>
                <c:pt idx="4">
                  <c:v>0.21</c:v>
                </c:pt>
                <c:pt idx="5">
                  <c:v>0.21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4-4D68-AD9D-49DA9C1FCF8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SL 23/24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EK</c:v>
                </c:pt>
                <c:pt idx="1">
                  <c:v>RiFP</c:v>
                </c:pt>
                <c:pt idx="2">
                  <c:v>Z</c:v>
                </c:pt>
                <c:pt idx="3">
                  <c:v>IiAE</c:v>
                </c:pt>
                <c:pt idx="4">
                  <c:v>JAK</c:v>
                </c:pt>
                <c:pt idx="5">
                  <c:v>FiRF</c:v>
                </c:pt>
                <c:pt idx="6">
                  <c:v>GM</c:v>
                </c:pt>
              </c:strCache>
            </c:strRef>
          </c:cat>
          <c:val>
            <c:numRef>
              <c:f>Arkusz1!$C$2:$C$8</c:f>
              <c:numCache>
                <c:formatCode>0%</c:formatCode>
                <c:ptCount val="7"/>
                <c:pt idx="0">
                  <c:v>0.11</c:v>
                </c:pt>
                <c:pt idx="1">
                  <c:v>0.14000000000000001</c:v>
                </c:pt>
                <c:pt idx="2">
                  <c:v>0.06</c:v>
                </c:pt>
                <c:pt idx="3">
                  <c:v>0.1</c:v>
                </c:pt>
                <c:pt idx="4">
                  <c:v>0.08</c:v>
                </c:pt>
                <c:pt idx="5">
                  <c:v>0.1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4-4D68-AD9D-49DA9C1FCF8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SZ 24/25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EK</c:v>
                </c:pt>
                <c:pt idx="1">
                  <c:v>RiFP</c:v>
                </c:pt>
                <c:pt idx="2">
                  <c:v>Z</c:v>
                </c:pt>
                <c:pt idx="3">
                  <c:v>IiAE</c:v>
                </c:pt>
                <c:pt idx="4">
                  <c:v>JAK</c:v>
                </c:pt>
                <c:pt idx="5">
                  <c:v>FiRF</c:v>
                </c:pt>
                <c:pt idx="6">
                  <c:v>GM</c:v>
                </c:pt>
              </c:strCache>
            </c:strRef>
          </c:cat>
          <c:val>
            <c:numRef>
              <c:f>Arkusz1!$D$2:$D$8</c:f>
              <c:numCache>
                <c:formatCode>0%</c:formatCode>
                <c:ptCount val="7"/>
                <c:pt idx="0">
                  <c:v>0.31</c:v>
                </c:pt>
                <c:pt idx="1">
                  <c:v>0.28999999999999998</c:v>
                </c:pt>
                <c:pt idx="2">
                  <c:v>0.24</c:v>
                </c:pt>
                <c:pt idx="3">
                  <c:v>0.23</c:v>
                </c:pt>
                <c:pt idx="4">
                  <c:v>0.23</c:v>
                </c:pt>
                <c:pt idx="5">
                  <c:v>0.21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74-4D68-AD9D-49DA9C1FC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999791"/>
        <c:axId val="1261000751"/>
      </c:barChart>
      <c:catAx>
        <c:axId val="126099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261000751"/>
        <c:crosses val="autoZero"/>
        <c:auto val="1"/>
        <c:lblAlgn val="ctr"/>
        <c:lblOffset val="100"/>
        <c:noMultiLvlLbl val="0"/>
      </c:catAx>
      <c:valAx>
        <c:axId val="1261000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26099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'SZ 2024-2025'!$B$48</c:f>
              <c:strCache>
                <c:ptCount val="1"/>
                <c:pt idx="0">
                  <c:v>Ogólna ocena UEP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'SZ 2024-2025'!$A$49:$A$57</c:f>
              <c:strCache>
                <c:ptCount val="9"/>
                <c:pt idx="0">
                  <c:v>20/21 SZ</c:v>
                </c:pt>
                <c:pt idx="1">
                  <c:v>20/21 SL</c:v>
                </c:pt>
                <c:pt idx="2">
                  <c:v>21/22 SZ</c:v>
                </c:pt>
                <c:pt idx="3">
                  <c:v>21/22 SL</c:v>
                </c:pt>
                <c:pt idx="4">
                  <c:v>22/23 SZ</c:v>
                </c:pt>
                <c:pt idx="5">
                  <c:v>22/23 SL</c:v>
                </c:pt>
                <c:pt idx="6">
                  <c:v>23/24 SZ</c:v>
                </c:pt>
                <c:pt idx="7">
                  <c:v>23/24 SL</c:v>
                </c:pt>
                <c:pt idx="8">
                  <c:v>24/25 SZ</c:v>
                </c:pt>
              </c:strCache>
            </c:strRef>
          </c:cat>
          <c:val>
            <c:numRef>
              <c:f>'SZ 2024-2025'!$B$49:$B$57</c:f>
              <c:numCache>
                <c:formatCode>General</c:formatCode>
                <c:ptCount val="9"/>
                <c:pt idx="0">
                  <c:v>4.67</c:v>
                </c:pt>
                <c:pt idx="1">
                  <c:v>4.72</c:v>
                </c:pt>
                <c:pt idx="2">
                  <c:v>4.68</c:v>
                </c:pt>
                <c:pt idx="3">
                  <c:v>4.68</c:v>
                </c:pt>
                <c:pt idx="4">
                  <c:v>4.67</c:v>
                </c:pt>
                <c:pt idx="5">
                  <c:v>4.71</c:v>
                </c:pt>
                <c:pt idx="6">
                  <c:v>4.67</c:v>
                </c:pt>
                <c:pt idx="7">
                  <c:v>4.7300000000000004</c:v>
                </c:pt>
                <c:pt idx="8" formatCode="0.0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4-4E19-9592-9644B3DFBDAC}"/>
            </c:ext>
          </c:extLst>
        </c:ser>
        <c:ser>
          <c:idx val="1"/>
          <c:order val="1"/>
          <c:tx>
            <c:strRef>
              <c:f>'SZ 2024-2025'!$C$48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'SZ 2024-2025'!$A$49:$A$57</c:f>
              <c:strCache>
                <c:ptCount val="9"/>
                <c:pt idx="0">
                  <c:v>20/21 SZ</c:v>
                </c:pt>
                <c:pt idx="1">
                  <c:v>20/21 SL</c:v>
                </c:pt>
                <c:pt idx="2">
                  <c:v>21/22 SZ</c:v>
                </c:pt>
                <c:pt idx="3">
                  <c:v>21/22 SL</c:v>
                </c:pt>
                <c:pt idx="4">
                  <c:v>22/23 SZ</c:v>
                </c:pt>
                <c:pt idx="5">
                  <c:v>22/23 SL</c:v>
                </c:pt>
                <c:pt idx="6">
                  <c:v>23/24 SZ</c:v>
                </c:pt>
                <c:pt idx="7">
                  <c:v>23/24 SL</c:v>
                </c:pt>
                <c:pt idx="8">
                  <c:v>24/25 SZ</c:v>
                </c:pt>
              </c:strCache>
            </c:strRef>
          </c:cat>
          <c:val>
            <c:numRef>
              <c:f>'SZ 2024-2025'!$C$49:$C$57</c:f>
              <c:numCache>
                <c:formatCode>0.00</c:formatCode>
                <c:ptCount val="9"/>
                <c:pt idx="0" formatCode="General">
                  <c:v>4.67</c:v>
                </c:pt>
                <c:pt idx="1">
                  <c:v>4.71</c:v>
                </c:pt>
                <c:pt idx="2" formatCode="General">
                  <c:v>4.67</c:v>
                </c:pt>
                <c:pt idx="3" formatCode="General">
                  <c:v>4.67</c:v>
                </c:pt>
                <c:pt idx="4" formatCode="General">
                  <c:v>4.66</c:v>
                </c:pt>
                <c:pt idx="5" formatCode="General">
                  <c:v>4.68</c:v>
                </c:pt>
                <c:pt idx="6" formatCode="General">
                  <c:v>4.67</c:v>
                </c:pt>
                <c:pt idx="7" formatCode="General">
                  <c:v>4.72</c:v>
                </c:pt>
                <c:pt idx="8" formatCode="General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4-4E19-9592-9644B3DFBDAC}"/>
            </c:ext>
          </c:extLst>
        </c:ser>
        <c:ser>
          <c:idx val="2"/>
          <c:order val="2"/>
          <c:tx>
            <c:strRef>
              <c:f>'SZ 2024-2025'!$D$48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strRef>
              <c:f>'SZ 2024-2025'!$A$49:$A$57</c:f>
              <c:strCache>
                <c:ptCount val="9"/>
                <c:pt idx="0">
                  <c:v>20/21 SZ</c:v>
                </c:pt>
                <c:pt idx="1">
                  <c:v>20/21 SL</c:v>
                </c:pt>
                <c:pt idx="2">
                  <c:v>21/22 SZ</c:v>
                </c:pt>
                <c:pt idx="3">
                  <c:v>21/22 SL</c:v>
                </c:pt>
                <c:pt idx="4">
                  <c:v>22/23 SZ</c:v>
                </c:pt>
                <c:pt idx="5">
                  <c:v>22/23 SL</c:v>
                </c:pt>
                <c:pt idx="6">
                  <c:v>23/24 SZ</c:v>
                </c:pt>
                <c:pt idx="7">
                  <c:v>23/24 SL</c:v>
                </c:pt>
                <c:pt idx="8">
                  <c:v>24/25 SZ</c:v>
                </c:pt>
              </c:strCache>
            </c:strRef>
          </c:cat>
          <c:val>
            <c:numRef>
              <c:f>'SZ 2024-2025'!$D$49:$D$57</c:f>
              <c:numCache>
                <c:formatCode>General</c:formatCode>
                <c:ptCount val="9"/>
                <c:pt idx="0">
                  <c:v>4.71</c:v>
                </c:pt>
                <c:pt idx="1">
                  <c:v>4.76</c:v>
                </c:pt>
                <c:pt idx="2">
                  <c:v>4.75</c:v>
                </c:pt>
                <c:pt idx="3">
                  <c:v>4.72</c:v>
                </c:pt>
                <c:pt idx="4">
                  <c:v>4.76</c:v>
                </c:pt>
                <c:pt idx="5">
                  <c:v>4.78</c:v>
                </c:pt>
                <c:pt idx="6">
                  <c:v>4.76</c:v>
                </c:pt>
                <c:pt idx="7">
                  <c:v>4.75</c:v>
                </c:pt>
                <c:pt idx="8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4-4E19-9592-9644B3DFB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9454287"/>
        <c:axId val="879453871"/>
      </c:barChart>
      <c:catAx>
        <c:axId val="87945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879453871"/>
        <c:crosses val="autoZero"/>
        <c:auto val="1"/>
        <c:lblAlgn val="ctr"/>
        <c:lblOffset val="100"/>
        <c:noMultiLvlLbl val="0"/>
      </c:catAx>
      <c:valAx>
        <c:axId val="879453871"/>
        <c:scaling>
          <c:orientation val="minMax"/>
          <c:max val="4.9000000000000004"/>
          <c:min val="4.4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87945428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Ogólna ocena 22/23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uczenia się</c:v>
                </c:pt>
              </c:strCache>
            </c:strRef>
          </c:cat>
          <c:val>
            <c:numRef>
              <c:f>Arkusz1!$B$2:$B$7</c:f>
              <c:numCache>
                <c:formatCode>0.00</c:formatCode>
                <c:ptCount val="6"/>
                <c:pt idx="0">
                  <c:v>4.6918181818181814</c:v>
                </c:pt>
                <c:pt idx="1">
                  <c:v>4.8027272727272727</c:v>
                </c:pt>
                <c:pt idx="2">
                  <c:v>4.5572727272727267</c:v>
                </c:pt>
                <c:pt idx="3">
                  <c:v>4.7613636363636367</c:v>
                </c:pt>
                <c:pt idx="4">
                  <c:v>4.7459090909090911</c:v>
                </c:pt>
                <c:pt idx="5">
                  <c:v>4.5959090909090907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F-49D1-911C-9B3824C6539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Ogólna ocena UEP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uczenia się</c:v>
                </c:pt>
              </c:strCache>
            </c:strRef>
          </c:cat>
          <c:val>
            <c:numRef>
              <c:f>Arkusz1!$C$2:$C$7</c:f>
              <c:numCache>
                <c:formatCode>0.00</c:formatCode>
                <c:ptCount val="6"/>
                <c:pt idx="0">
                  <c:v>4.7</c:v>
                </c:pt>
                <c:pt idx="1">
                  <c:v>4.82</c:v>
                </c:pt>
                <c:pt idx="2">
                  <c:v>4.5649999999999995</c:v>
                </c:pt>
                <c:pt idx="3">
                  <c:v>4.7750000000000004</c:v>
                </c:pt>
                <c:pt idx="4">
                  <c:v>4.74</c:v>
                </c:pt>
                <c:pt idx="5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F-49D1-911C-9B3824C6539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Studia Stacjonarne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uczenia się</c:v>
                </c:pt>
              </c:strCache>
            </c:strRef>
          </c:cat>
          <c:val>
            <c:numRef>
              <c:f>Arkusz1!$D$2:$D$7</c:f>
              <c:numCache>
                <c:formatCode>0.00</c:formatCode>
                <c:ptCount val="6"/>
                <c:pt idx="0">
                  <c:v>4.6950000000000003</c:v>
                </c:pt>
                <c:pt idx="1">
                  <c:v>4.8100000000000005</c:v>
                </c:pt>
                <c:pt idx="2">
                  <c:v>4.5549999999999997</c:v>
                </c:pt>
                <c:pt idx="3">
                  <c:v>4.7699999999999996</c:v>
                </c:pt>
                <c:pt idx="4">
                  <c:v>4.7349999999999994</c:v>
                </c:pt>
                <c:pt idx="5">
                  <c:v>4.5949999999999998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F-49D1-911C-9B3824C6539E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Studia Niestacjonarne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uczenia się</c:v>
                </c:pt>
              </c:strCache>
            </c:strRef>
          </c:cat>
          <c:val>
            <c:numRef>
              <c:f>Arkusz1!$E$2:$E$7</c:f>
              <c:numCache>
                <c:formatCode>0.00</c:formatCode>
                <c:ptCount val="6"/>
                <c:pt idx="0">
                  <c:v>4.7549999999999999</c:v>
                </c:pt>
                <c:pt idx="1">
                  <c:v>4.87</c:v>
                </c:pt>
                <c:pt idx="2">
                  <c:v>4.6500000000000004</c:v>
                </c:pt>
                <c:pt idx="3">
                  <c:v>4.82</c:v>
                </c:pt>
                <c:pt idx="4">
                  <c:v>4.7899999999999991</c:v>
                </c:pt>
                <c:pt idx="5">
                  <c:v>4.66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F-49D1-911C-9B3824C6539E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Ogólna ocena SZ 24/25</c:v>
                </c:pt>
              </c:strCache>
            </c:strRef>
          </c:tx>
          <c:spPr>
            <a:noFill/>
            <a:ln>
              <a:solidFill>
                <a:schemeClr val="tx1"/>
              </a:solidFill>
              <a:prstDash val="lgDash"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uczenia się</c:v>
                </c:pt>
              </c:strCache>
            </c:strRef>
          </c:cat>
          <c:val>
            <c:numRef>
              <c:f>Arkusz1!$F$2:$F$7</c:f>
              <c:numCache>
                <c:formatCode>0.00</c:formatCode>
                <c:ptCount val="6"/>
                <c:pt idx="0">
                  <c:v>4.7</c:v>
                </c:pt>
                <c:pt idx="1">
                  <c:v>4.8099999999999996</c:v>
                </c:pt>
                <c:pt idx="2">
                  <c:v>4.5599999999999996</c:v>
                </c:pt>
                <c:pt idx="3">
                  <c:v>4.78</c:v>
                </c:pt>
                <c:pt idx="4">
                  <c:v>4.74</c:v>
                </c:pt>
                <c:pt idx="5">
                  <c:v>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F-49D1-911C-9B3824C65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252464"/>
        <c:axId val="1093941440"/>
      </c:barChart>
      <c:catAx>
        <c:axId val="102825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093941440"/>
        <c:crosses val="autoZero"/>
        <c:auto val="1"/>
        <c:lblAlgn val="ctr"/>
        <c:lblOffset val="100"/>
        <c:noMultiLvlLbl val="0"/>
      </c:catAx>
      <c:valAx>
        <c:axId val="109394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02825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Wykład 2022/23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4.665</c:v>
                </c:pt>
                <c:pt idx="1">
                  <c:v>4.79</c:v>
                </c:pt>
                <c:pt idx="2">
                  <c:v>4.5199999999999996</c:v>
                </c:pt>
                <c:pt idx="3">
                  <c:v>4.7549999999999999</c:v>
                </c:pt>
                <c:pt idx="4">
                  <c:v>4.7050000000000001</c:v>
                </c:pt>
                <c:pt idx="5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6-47EB-AEA5-16865EBABE3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Wykład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4.6849999999999996</c:v>
                </c:pt>
                <c:pt idx="1">
                  <c:v>4.8049999999999997</c:v>
                </c:pt>
                <c:pt idx="2">
                  <c:v>4.54</c:v>
                </c:pt>
                <c:pt idx="3">
                  <c:v>4.7699999999999996</c:v>
                </c:pt>
                <c:pt idx="4">
                  <c:v>4.72</c:v>
                </c:pt>
                <c:pt idx="5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6-47EB-AEA5-16865EBABE3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Ćwiczenia 2022/23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4.6900000000000004</c:v>
                </c:pt>
                <c:pt idx="1">
                  <c:v>4.79</c:v>
                </c:pt>
                <c:pt idx="2">
                  <c:v>4.54</c:v>
                </c:pt>
                <c:pt idx="3">
                  <c:v>4.75</c:v>
                </c:pt>
                <c:pt idx="4">
                  <c:v>4.7549999999999999</c:v>
                </c:pt>
                <c:pt idx="5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46-47EB-AEA5-16865EBABE3C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Ćwiczenia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Arkusz1!$E$2:$E$7</c:f>
              <c:numCache>
                <c:formatCode>General</c:formatCode>
                <c:ptCount val="6"/>
                <c:pt idx="0">
                  <c:v>4.6950000000000003</c:v>
                </c:pt>
                <c:pt idx="1">
                  <c:v>4.8250000000000002</c:v>
                </c:pt>
                <c:pt idx="2">
                  <c:v>4.55</c:v>
                </c:pt>
                <c:pt idx="3">
                  <c:v>4.76</c:v>
                </c:pt>
                <c:pt idx="4">
                  <c:v>4.7350000000000003</c:v>
                </c:pt>
                <c:pt idx="5">
                  <c:v>4.6050000000000004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46-47EB-AEA5-16865EBABE3C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Lektorat 2022/23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Arkusz1!$F$2:$F$7</c:f>
              <c:numCache>
                <c:formatCode>General</c:formatCode>
                <c:ptCount val="6"/>
                <c:pt idx="0">
                  <c:v>4.76</c:v>
                </c:pt>
                <c:pt idx="1">
                  <c:v>4.84</c:v>
                </c:pt>
                <c:pt idx="2">
                  <c:v>4.6950000000000003</c:v>
                </c:pt>
                <c:pt idx="3">
                  <c:v>4.8049999999999997</c:v>
                </c:pt>
                <c:pt idx="4">
                  <c:v>4.7949999999999999</c:v>
                </c:pt>
                <c:pt idx="5">
                  <c:v>4.6950000000000003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46-47EB-AEA5-16865EBABE3C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Lektorat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Arkusz1!$G$2:$G$7</c:f>
              <c:numCache>
                <c:formatCode>General</c:formatCode>
                <c:ptCount val="6"/>
                <c:pt idx="0">
                  <c:v>4.7549999999999999</c:v>
                </c:pt>
                <c:pt idx="1">
                  <c:v>4.8550000000000004</c:v>
                </c:pt>
                <c:pt idx="2">
                  <c:v>4.665</c:v>
                </c:pt>
                <c:pt idx="3">
                  <c:v>4.8</c:v>
                </c:pt>
                <c:pt idx="4">
                  <c:v>4.8</c:v>
                </c:pt>
                <c:pt idx="5">
                  <c:v>4.6550000000000002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46-47EB-AEA5-16865EBABE3C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Seminarium 2022/23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Arkusz1!$H$2:$H$7</c:f>
              <c:numCache>
                <c:formatCode>General</c:formatCode>
                <c:ptCount val="6"/>
                <c:pt idx="0">
                  <c:v>4.9550000000000001</c:v>
                </c:pt>
                <c:pt idx="1">
                  <c:v>4.93</c:v>
                </c:pt>
                <c:pt idx="2">
                  <c:v>4.93</c:v>
                </c:pt>
                <c:pt idx="3">
                  <c:v>4.9749999999999996</c:v>
                </c:pt>
                <c:pt idx="4">
                  <c:v>4.96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46-47EB-AEA5-16865EBABE3C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Seminarium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Arkusz1!$I$2:$I$7</c:f>
              <c:numCache>
                <c:formatCode>General</c:formatCode>
                <c:ptCount val="6"/>
                <c:pt idx="0">
                  <c:v>4.93</c:v>
                </c:pt>
                <c:pt idx="1">
                  <c:v>4.92</c:v>
                </c:pt>
                <c:pt idx="2">
                  <c:v>4.92</c:v>
                </c:pt>
                <c:pt idx="3">
                  <c:v>4.92</c:v>
                </c:pt>
                <c:pt idx="4">
                  <c:v>4.95</c:v>
                </c:pt>
                <c:pt idx="5">
                  <c:v>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46-47EB-AEA5-16865EBAB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847917632"/>
        <c:axId val="727619632"/>
      </c:barChart>
      <c:catAx>
        <c:axId val="8479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727619632"/>
        <c:crosses val="autoZero"/>
        <c:auto val="1"/>
        <c:lblAlgn val="ctr"/>
        <c:lblOffset val="100"/>
        <c:noMultiLvlLbl val="0"/>
      </c:catAx>
      <c:valAx>
        <c:axId val="7276196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8479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Wykład 2023/24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4.6849999999999996</c:v>
                </c:pt>
                <c:pt idx="1">
                  <c:v>4.8049999999999997</c:v>
                </c:pt>
                <c:pt idx="2">
                  <c:v>4.54</c:v>
                </c:pt>
                <c:pt idx="3">
                  <c:v>4.7699999999999996</c:v>
                </c:pt>
                <c:pt idx="4">
                  <c:v>4.72</c:v>
                </c:pt>
                <c:pt idx="5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6-47EB-AEA5-16865EBABE3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Wykład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Arkusz1!$C$2:$C$7</c:f>
              <c:numCache>
                <c:formatCode>0.00</c:formatCode>
                <c:ptCount val="6"/>
                <c:pt idx="0">
                  <c:v>4.67</c:v>
                </c:pt>
                <c:pt idx="1">
                  <c:v>4.8</c:v>
                </c:pt>
                <c:pt idx="2">
                  <c:v>4.5199999999999996</c:v>
                </c:pt>
                <c:pt idx="3">
                  <c:v>4.7699999999999996</c:v>
                </c:pt>
                <c:pt idx="4">
                  <c:v>4.72</c:v>
                </c:pt>
                <c:pt idx="5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6-47EB-AEA5-16865EBABE3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Ćwiczenia 2023/24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Arkusz1!$D$2:$D$7</c:f>
              <c:numCache>
                <c:formatCode>0.00</c:formatCode>
                <c:ptCount val="6"/>
                <c:pt idx="0">
                  <c:v>4.6950000000000003</c:v>
                </c:pt>
                <c:pt idx="1">
                  <c:v>4.8250000000000002</c:v>
                </c:pt>
                <c:pt idx="2">
                  <c:v>4.55</c:v>
                </c:pt>
                <c:pt idx="3">
                  <c:v>4.76</c:v>
                </c:pt>
                <c:pt idx="4">
                  <c:v>4.7350000000000003</c:v>
                </c:pt>
                <c:pt idx="5">
                  <c:v>4.6050000000000004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46-47EB-AEA5-16865EBABE3C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Ćwiczenia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Arkusz1!$E$2:$E$7</c:f>
              <c:numCache>
                <c:formatCode>0.00</c:formatCode>
                <c:ptCount val="6"/>
                <c:pt idx="0">
                  <c:v>4.7</c:v>
                </c:pt>
                <c:pt idx="1">
                  <c:v>4.82</c:v>
                </c:pt>
                <c:pt idx="2">
                  <c:v>4.55</c:v>
                </c:pt>
                <c:pt idx="3">
                  <c:v>4.78</c:v>
                </c:pt>
                <c:pt idx="4">
                  <c:v>4.76</c:v>
                </c:pt>
                <c:pt idx="5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46-47EB-AEA5-16865EBABE3C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Lektorat 2023/24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Arkusz1!$F$2:$F$7</c:f>
              <c:numCache>
                <c:formatCode>0.00</c:formatCode>
                <c:ptCount val="6"/>
                <c:pt idx="0">
                  <c:v>4.7549999999999999</c:v>
                </c:pt>
                <c:pt idx="1">
                  <c:v>4.8550000000000004</c:v>
                </c:pt>
                <c:pt idx="2">
                  <c:v>4.665</c:v>
                </c:pt>
                <c:pt idx="3">
                  <c:v>4.8</c:v>
                </c:pt>
                <c:pt idx="4">
                  <c:v>4.8000000000000007</c:v>
                </c:pt>
                <c:pt idx="5">
                  <c:v>4.6549999999999994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46-47EB-AEA5-16865EBABE3C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Lektorat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Arkusz1!$G$2:$G$7</c:f>
              <c:numCache>
                <c:formatCode>0.00</c:formatCode>
                <c:ptCount val="6"/>
                <c:pt idx="0">
                  <c:v>4.72</c:v>
                </c:pt>
                <c:pt idx="1">
                  <c:v>4.8</c:v>
                </c:pt>
                <c:pt idx="2">
                  <c:v>4.67</c:v>
                </c:pt>
                <c:pt idx="3">
                  <c:v>4.76</c:v>
                </c:pt>
                <c:pt idx="4">
                  <c:v>4.75</c:v>
                </c:pt>
                <c:pt idx="5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46-47EB-AEA5-16865EBABE3C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Seminarium 2023/24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Arkusz1!$H$2:$H$7</c:f>
              <c:numCache>
                <c:formatCode>0.00</c:formatCode>
                <c:ptCount val="6"/>
                <c:pt idx="0">
                  <c:v>4.93</c:v>
                </c:pt>
                <c:pt idx="1">
                  <c:v>4.92</c:v>
                </c:pt>
                <c:pt idx="2">
                  <c:v>4.92</c:v>
                </c:pt>
                <c:pt idx="3">
                  <c:v>4.92</c:v>
                </c:pt>
                <c:pt idx="4">
                  <c:v>4.95</c:v>
                </c:pt>
                <c:pt idx="5">
                  <c:v>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46-47EB-AEA5-16865EBABE3C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Seminarium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Ogólna</c:v>
                </c:pt>
                <c:pt idx="1">
                  <c:v>Organizacja zajęć</c:v>
                </c:pt>
                <c:pt idx="2">
                  <c:v>Sposób prowadzenia zajęć</c:v>
                </c:pt>
                <c:pt idx="3">
                  <c:v>Zachowanie prowadzącego</c:v>
                </c:pt>
                <c:pt idx="4">
                  <c:v>Zaliczenie przedmiotu</c:v>
                </c:pt>
                <c:pt idx="5">
                  <c:v>Ocena efektów kształcenia</c:v>
                </c:pt>
              </c:strCache>
            </c:strRef>
          </c:cat>
          <c:val>
            <c:numRef>
              <c:f>Arkusz1!$I$2:$I$7</c:f>
              <c:numCache>
                <c:formatCode>0.00</c:formatCode>
                <c:ptCount val="6"/>
                <c:pt idx="0">
                  <c:v>4.93</c:v>
                </c:pt>
                <c:pt idx="1">
                  <c:v>4.91</c:v>
                </c:pt>
                <c:pt idx="2">
                  <c:v>4.9400000000000004</c:v>
                </c:pt>
                <c:pt idx="3">
                  <c:v>4.96</c:v>
                </c:pt>
                <c:pt idx="4">
                  <c:v>4.95</c:v>
                </c:pt>
                <c:pt idx="5">
                  <c:v>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46-47EB-AEA5-16865EBAB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847917632"/>
        <c:axId val="727619632"/>
      </c:barChart>
      <c:catAx>
        <c:axId val="8479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727619632"/>
        <c:crosses val="autoZero"/>
        <c:auto val="1"/>
        <c:lblAlgn val="ctr"/>
        <c:lblOffset val="100"/>
        <c:noMultiLvlLbl val="0"/>
      </c:catAx>
      <c:valAx>
        <c:axId val="7276196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8479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'https://uniekonpoznan-my.sharepoint.com/personal/13485_ue_poznan_pl/Documents/Pulpit/eduSpace/[Wyniki - ankieta studencka według cykli kształcenia.xlsx]Średnia ważona'!$I$28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Arkusz1!$A$20:$A$31</c:f>
              <c:strCache>
                <c:ptCount val="12"/>
                <c:pt idx="0">
                  <c:v>Studium Wychowania Fizycznego i Sportu</c:v>
                </c:pt>
                <c:pt idx="1">
                  <c:v>Instytut Finansów</c:v>
                </c:pt>
                <c:pt idx="2">
                  <c:v>Instytut Ekonomiczno-Społeczny</c:v>
                </c:pt>
                <c:pt idx="3">
                  <c:v>Instytut Nauk o Jakości</c:v>
                </c:pt>
                <c:pt idx="4">
                  <c:v>Studium Praktycznej Nauki Języków Obcych</c:v>
                </c:pt>
                <c:pt idx="5">
                  <c:v>Instytut Gospodarki Międzynarodowej</c:v>
                </c:pt>
                <c:pt idx="6">
                  <c:v>Instytut Zarządzania</c:v>
                </c:pt>
                <c:pt idx="7">
                  <c:v>Uczelnia </c:v>
                </c:pt>
                <c:pt idx="8">
                  <c:v>Instytut Marketingu</c:v>
                </c:pt>
                <c:pt idx="9">
                  <c:v>Instytut Rachunkowości i Zarządzania Finansami</c:v>
                </c:pt>
                <c:pt idx="10">
                  <c:v>Instytut Informatyki i Ekonomii Ilościowej</c:v>
                </c:pt>
                <c:pt idx="11">
                  <c:v>Instytut Ekonomii</c:v>
                </c:pt>
              </c:strCache>
            </c:strRef>
          </c:cat>
          <c:val>
            <c:numRef>
              <c:f>Arkusz1!$B$20:$B$31</c:f>
              <c:numCache>
                <c:formatCode>General</c:formatCode>
                <c:ptCount val="12"/>
                <c:pt idx="0">
                  <c:v>4.74</c:v>
                </c:pt>
                <c:pt idx="1">
                  <c:v>4.74</c:v>
                </c:pt>
                <c:pt idx="2">
                  <c:v>4.74</c:v>
                </c:pt>
                <c:pt idx="3">
                  <c:v>4.66</c:v>
                </c:pt>
                <c:pt idx="6">
                  <c:v>4.6900000000000004</c:v>
                </c:pt>
                <c:pt idx="7">
                  <c:v>4.67</c:v>
                </c:pt>
                <c:pt idx="8">
                  <c:v>4.67</c:v>
                </c:pt>
                <c:pt idx="10">
                  <c:v>4.62</c:v>
                </c:pt>
                <c:pt idx="11">
                  <c:v>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7-44CA-8F08-A2F66A9B363A}"/>
            </c:ext>
          </c:extLst>
        </c:ser>
        <c:ser>
          <c:idx val="2"/>
          <c:order val="1"/>
          <c:tx>
            <c:strRef>
              <c:f>'https://uniekonpoznan-my.sharepoint.com/personal/13485_ue_poznan_pl/Documents/Pulpit/eduSpace/[Wyniki - ankieta studencka według cykli kształcenia.xlsx]Średnia ważona'!$K$28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2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Arkusz1!$A$20:$A$31</c:f>
              <c:strCache>
                <c:ptCount val="12"/>
                <c:pt idx="0">
                  <c:v>Studium Wychowania Fizycznego i Sportu</c:v>
                </c:pt>
                <c:pt idx="1">
                  <c:v>Instytut Finansów</c:v>
                </c:pt>
                <c:pt idx="2">
                  <c:v>Instytut Ekonomiczno-Społeczny</c:v>
                </c:pt>
                <c:pt idx="3">
                  <c:v>Instytut Nauk o Jakości</c:v>
                </c:pt>
                <c:pt idx="4">
                  <c:v>Studium Praktycznej Nauki Języków Obcych</c:v>
                </c:pt>
                <c:pt idx="5">
                  <c:v>Instytut Gospodarki Międzynarodowej</c:v>
                </c:pt>
                <c:pt idx="6">
                  <c:v>Instytut Zarządzania</c:v>
                </c:pt>
                <c:pt idx="7">
                  <c:v>Uczelnia </c:v>
                </c:pt>
                <c:pt idx="8">
                  <c:v>Instytut Marketingu</c:v>
                </c:pt>
                <c:pt idx="9">
                  <c:v>Instytut Rachunkowości i Zarządzania Finansami</c:v>
                </c:pt>
                <c:pt idx="10">
                  <c:v>Instytut Informatyki i Ekonomii Ilościowej</c:v>
                </c:pt>
                <c:pt idx="11">
                  <c:v>Instytut Ekonomii</c:v>
                </c:pt>
              </c:strCache>
            </c:strRef>
          </c:cat>
          <c:val>
            <c:numRef>
              <c:f>Arkusz1!$D$20:$D$31</c:f>
              <c:numCache>
                <c:formatCode>0.00</c:formatCode>
                <c:ptCount val="12"/>
                <c:pt idx="0">
                  <c:v>4.9999999999999822E-2</c:v>
                </c:pt>
                <c:pt idx="1">
                  <c:v>1.9999999999999574E-2</c:v>
                </c:pt>
                <c:pt idx="2">
                  <c:v>9.9999999999997868E-3</c:v>
                </c:pt>
                <c:pt idx="3">
                  <c:v>8.9999999999999858E-2</c:v>
                </c:pt>
                <c:pt idx="6">
                  <c:v>2.9999999999999361E-2</c:v>
                </c:pt>
                <c:pt idx="7">
                  <c:v>3.0000000000000249E-2</c:v>
                </c:pt>
                <c:pt idx="8">
                  <c:v>3.0000000000000249E-2</c:v>
                </c:pt>
                <c:pt idx="10">
                  <c:v>3.0000000000000249E-2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7-44CA-8F08-A2F66A9B363A}"/>
            </c:ext>
          </c:extLst>
        </c:ser>
        <c:ser>
          <c:idx val="4"/>
          <c:order val="2"/>
          <c:tx>
            <c:strRef>
              <c:f>'https://uniekonpoznan-my.sharepoint.com/personal/13485_ue_poznan_pl/Documents/Pulpit/eduSpace/[Wyniki - ankieta studencka według cykli kształcenia.xlsx]Średnia ważona'!$M$28</c:f>
              <c:strCache>
                <c:ptCount val="1"/>
                <c:pt idx="0">
                  <c:v>4,562130966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Arkusz1!$A$20:$A$31</c:f>
              <c:strCache>
                <c:ptCount val="12"/>
                <c:pt idx="0">
                  <c:v>Studium Wychowania Fizycznego i Sportu</c:v>
                </c:pt>
                <c:pt idx="1">
                  <c:v>Instytut Finansów</c:v>
                </c:pt>
                <c:pt idx="2">
                  <c:v>Instytut Ekonomiczno-Społeczny</c:v>
                </c:pt>
                <c:pt idx="3">
                  <c:v>Instytut Nauk o Jakości</c:v>
                </c:pt>
                <c:pt idx="4">
                  <c:v>Studium Praktycznej Nauki Języków Obcych</c:v>
                </c:pt>
                <c:pt idx="5">
                  <c:v>Instytut Gospodarki Międzynarodowej</c:v>
                </c:pt>
                <c:pt idx="6">
                  <c:v>Instytut Zarządzania</c:v>
                </c:pt>
                <c:pt idx="7">
                  <c:v>Uczelnia </c:v>
                </c:pt>
                <c:pt idx="8">
                  <c:v>Instytut Marketingu</c:v>
                </c:pt>
                <c:pt idx="9">
                  <c:v>Instytut Rachunkowości i Zarządzania Finansami</c:v>
                </c:pt>
                <c:pt idx="10">
                  <c:v>Instytut Informatyki i Ekonomii Ilościowej</c:v>
                </c:pt>
                <c:pt idx="11">
                  <c:v>Instytut Ekonomii</c:v>
                </c:pt>
              </c:strCache>
            </c:strRef>
          </c:cat>
          <c:val>
            <c:numRef>
              <c:f>Arkusz1!$F$20:$F$31</c:f>
              <c:numCache>
                <c:formatCode>General</c:formatCode>
                <c:ptCount val="12"/>
                <c:pt idx="4" formatCode="0.00">
                  <c:v>4.7300000000000004</c:v>
                </c:pt>
                <c:pt idx="5" formatCode="0.00">
                  <c:v>4.72</c:v>
                </c:pt>
                <c:pt idx="9" formatCode="0.00">
                  <c:v>4.66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27-44CA-8F08-A2F66A9B363A}"/>
            </c:ext>
          </c:extLst>
        </c:ser>
        <c:ser>
          <c:idx val="5"/>
          <c:order val="3"/>
          <c:tx>
            <c:strRef>
              <c:f>'https://uniekonpoznan-my.sharepoint.com/personal/13485_ue_poznan_pl/Documents/Pulpit/eduSpace/[Wyniki - ankieta studencka według cykli kształcenia.xlsx]Średnia ważona'!$N$28</c:f>
              <c:strCache>
                <c:ptCount val="1"/>
                <c:pt idx="0">
                  <c:v>0,056208288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Arkusz1!$A$20:$A$31</c:f>
              <c:strCache>
                <c:ptCount val="12"/>
                <c:pt idx="0">
                  <c:v>Studium Wychowania Fizycznego i Sportu</c:v>
                </c:pt>
                <c:pt idx="1">
                  <c:v>Instytut Finansów</c:v>
                </c:pt>
                <c:pt idx="2">
                  <c:v>Instytut Ekonomiczno-Społeczny</c:v>
                </c:pt>
                <c:pt idx="3">
                  <c:v>Instytut Nauk o Jakości</c:v>
                </c:pt>
                <c:pt idx="4">
                  <c:v>Studium Praktycznej Nauki Języków Obcych</c:v>
                </c:pt>
                <c:pt idx="5">
                  <c:v>Instytut Gospodarki Międzynarodowej</c:v>
                </c:pt>
                <c:pt idx="6">
                  <c:v>Instytut Zarządzania</c:v>
                </c:pt>
                <c:pt idx="7">
                  <c:v>Uczelnia </c:v>
                </c:pt>
                <c:pt idx="8">
                  <c:v>Instytut Marketingu</c:v>
                </c:pt>
                <c:pt idx="9">
                  <c:v>Instytut Rachunkowości i Zarządzania Finansami</c:v>
                </c:pt>
                <c:pt idx="10">
                  <c:v>Instytut Informatyki i Ekonomii Ilościowej</c:v>
                </c:pt>
                <c:pt idx="11">
                  <c:v>Instytut Ekonomii</c:v>
                </c:pt>
              </c:strCache>
            </c:strRef>
          </c:cat>
          <c:val>
            <c:numRef>
              <c:f>Arkusz1!$G$20:$G$31</c:f>
              <c:numCache>
                <c:formatCode>General</c:formatCode>
                <c:ptCount val="12"/>
                <c:pt idx="4" formatCode="0.00">
                  <c:v>9.9999999999997868E-3</c:v>
                </c:pt>
                <c:pt idx="5" formatCode="0.00">
                  <c:v>2.0000000000000462E-2</c:v>
                </c:pt>
                <c:pt idx="9" formatCode="0.00">
                  <c:v>1.9999999999999574E-2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7-44CA-8F08-A2F66A9B3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102383"/>
        <c:axId val="1708102863"/>
      </c:barChart>
      <c:catAx>
        <c:axId val="1708102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863"/>
        <c:crosses val="autoZero"/>
        <c:auto val="1"/>
        <c:lblAlgn val="ctr"/>
        <c:lblOffset val="100"/>
        <c:noMultiLvlLbl val="0"/>
      </c:catAx>
      <c:valAx>
        <c:axId val="1708102863"/>
        <c:scaling>
          <c:orientation val="minMax"/>
          <c:max val="4.8"/>
          <c:min val="4.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5">
              <a:lumMod val="50000"/>
            </a:schemeClr>
          </a:solidFill>
        </a:defRPr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2010</c:v>
          </c:tx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Arkusz1!$M$37:$M$50</c:f>
              <c:strCache>
                <c:ptCount val="14"/>
                <c:pt idx="0">
                  <c:v>Finance (Ang)</c:v>
                </c:pt>
                <c:pt idx="1">
                  <c:v>Gospodarka turystyczna</c:v>
                </c:pt>
                <c:pt idx="2">
                  <c:v>Zarządzanie i inżynieria produkcji</c:v>
                </c:pt>
                <c:pt idx="3">
                  <c:v>Jakość i rozwój produktu</c:v>
                </c:pt>
                <c:pt idx="4">
                  <c:v>Polityka społeczna</c:v>
                </c:pt>
                <c:pt idx="5">
                  <c:v>Finanse, audyt, inwestycje</c:v>
                </c:pt>
                <c:pt idx="6">
                  <c:v>Rachunkowość i finanse biznesu</c:v>
                </c:pt>
                <c:pt idx="7">
                  <c:v>Logistyka</c:v>
                </c:pt>
                <c:pt idx="8">
                  <c:v>Kierunek prawno-ekonomiczny</c:v>
                </c:pt>
                <c:pt idx="9">
                  <c:v>Bachelor in Business Administration (Ang)</c:v>
                </c:pt>
                <c:pt idx="10">
                  <c:v>Ekonomia</c:v>
                </c:pt>
                <c:pt idx="11">
                  <c:v>Międzynarodowe stosunki gospodarcze</c:v>
                </c:pt>
                <c:pt idx="12">
                  <c:v>Informatyka i ekonometria</c:v>
                </c:pt>
                <c:pt idx="13">
                  <c:v>Zarządzanie</c:v>
                </c:pt>
              </c:strCache>
            </c:strRef>
          </c:cat>
          <c:val>
            <c:numRef>
              <c:f>Arkusz1!$P$37:$P$50</c:f>
              <c:numCache>
                <c:formatCode>General</c:formatCode>
                <c:ptCount val="14"/>
                <c:pt idx="0">
                  <c:v>4.6399999999999997</c:v>
                </c:pt>
                <c:pt idx="1">
                  <c:v>4.75</c:v>
                </c:pt>
                <c:pt idx="2">
                  <c:v>4.6500000000000004</c:v>
                </c:pt>
                <c:pt idx="3">
                  <c:v>4.7</c:v>
                </c:pt>
                <c:pt idx="4">
                  <c:v>4.5599999999999996</c:v>
                </c:pt>
                <c:pt idx="5">
                  <c:v>4.66</c:v>
                </c:pt>
                <c:pt idx="6">
                  <c:v>4.68</c:v>
                </c:pt>
                <c:pt idx="7">
                  <c:v>4.66</c:v>
                </c:pt>
                <c:pt idx="8">
                  <c:v>0</c:v>
                </c:pt>
                <c:pt idx="9">
                  <c:v>4.6500000000000004</c:v>
                </c:pt>
                <c:pt idx="10">
                  <c:v>0</c:v>
                </c:pt>
                <c:pt idx="11">
                  <c:v>0</c:v>
                </c:pt>
                <c:pt idx="12">
                  <c:v>4.62</c:v>
                </c:pt>
                <c:pt idx="13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E-442A-97D9-0DD17B018B4F}"/>
            </c:ext>
          </c:extLst>
        </c:ser>
        <c:ser>
          <c:idx val="2"/>
          <c:order val="1"/>
          <c:tx>
            <c:v>Difference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2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Arkusz1!$M$37:$M$50</c:f>
              <c:strCache>
                <c:ptCount val="14"/>
                <c:pt idx="0">
                  <c:v>Finance (Ang)</c:v>
                </c:pt>
                <c:pt idx="1">
                  <c:v>Gospodarka turystyczna</c:v>
                </c:pt>
                <c:pt idx="2">
                  <c:v>Zarządzanie i inżynieria produkcji</c:v>
                </c:pt>
                <c:pt idx="3">
                  <c:v>Jakość i rozwój produktu</c:v>
                </c:pt>
                <c:pt idx="4">
                  <c:v>Polityka społeczna</c:v>
                </c:pt>
                <c:pt idx="5">
                  <c:v>Finanse, audyt, inwestycje</c:v>
                </c:pt>
                <c:pt idx="6">
                  <c:v>Rachunkowość i finanse biznesu</c:v>
                </c:pt>
                <c:pt idx="7">
                  <c:v>Logistyka</c:v>
                </c:pt>
                <c:pt idx="8">
                  <c:v>Kierunek prawno-ekonomiczny</c:v>
                </c:pt>
                <c:pt idx="9">
                  <c:v>Bachelor in Business Administration (Ang)</c:v>
                </c:pt>
                <c:pt idx="10">
                  <c:v>Ekonomia</c:v>
                </c:pt>
                <c:pt idx="11">
                  <c:v>Międzynarodowe stosunki gospodarcze</c:v>
                </c:pt>
                <c:pt idx="12">
                  <c:v>Informatyka i ekonometria</c:v>
                </c:pt>
                <c:pt idx="13">
                  <c:v>Zarządzanie</c:v>
                </c:pt>
              </c:strCache>
            </c:strRef>
          </c:cat>
          <c:val>
            <c:numRef>
              <c:f>Arkusz1!$R$37:$R$50</c:f>
              <c:numCache>
                <c:formatCode>0.00</c:formatCode>
                <c:ptCount val="14"/>
                <c:pt idx="0">
                  <c:v>0.27000000000000046</c:v>
                </c:pt>
                <c:pt idx="1">
                  <c:v>9.9999999999997868E-3</c:v>
                </c:pt>
                <c:pt idx="2">
                  <c:v>0.10999999999999943</c:v>
                </c:pt>
                <c:pt idx="3">
                  <c:v>4.0000000000000036E-2</c:v>
                </c:pt>
                <c:pt idx="4">
                  <c:v>0.16000000000000014</c:v>
                </c:pt>
                <c:pt idx="5">
                  <c:v>4.9999999999999822E-2</c:v>
                </c:pt>
                <c:pt idx="6">
                  <c:v>3.0000000000000249E-2</c:v>
                </c:pt>
                <c:pt idx="7">
                  <c:v>9.9999999999997868E-3</c:v>
                </c:pt>
                <c:pt idx="8">
                  <c:v>0</c:v>
                </c:pt>
                <c:pt idx="9">
                  <c:v>9.9999999999997868E-3</c:v>
                </c:pt>
                <c:pt idx="10">
                  <c:v>0</c:v>
                </c:pt>
                <c:pt idx="11">
                  <c:v>0</c:v>
                </c:pt>
                <c:pt idx="12">
                  <c:v>9.9999999999997868E-3</c:v>
                </c:pt>
                <c:pt idx="13">
                  <c:v>4.0000000000000036E-2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E-442A-97D9-0DD17B018B4F}"/>
            </c:ext>
          </c:extLst>
        </c:ser>
        <c:ser>
          <c:idx val="4"/>
          <c:order val="2"/>
          <c:tx>
            <c:v>Rev 2020</c:v>
          </c:tx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1.0000000000000002E-3"/>
            <c:spPr>
              <a:noFill/>
              <a:ln w="127000" cap="rnd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Arkusz1!$M$37:$M$50</c:f>
              <c:strCache>
                <c:ptCount val="14"/>
                <c:pt idx="0">
                  <c:v>Finance (Ang)</c:v>
                </c:pt>
                <c:pt idx="1">
                  <c:v>Gospodarka turystyczna</c:v>
                </c:pt>
                <c:pt idx="2">
                  <c:v>Zarządzanie i inżynieria produkcji</c:v>
                </c:pt>
                <c:pt idx="3">
                  <c:v>Jakość i rozwój produktu</c:v>
                </c:pt>
                <c:pt idx="4">
                  <c:v>Polityka społeczna</c:v>
                </c:pt>
                <c:pt idx="5">
                  <c:v>Finanse, audyt, inwestycje</c:v>
                </c:pt>
                <c:pt idx="6">
                  <c:v>Rachunkowość i finanse biznesu</c:v>
                </c:pt>
                <c:pt idx="7">
                  <c:v>Logistyka</c:v>
                </c:pt>
                <c:pt idx="8">
                  <c:v>Kierunek prawno-ekonomiczny</c:v>
                </c:pt>
                <c:pt idx="9">
                  <c:v>Bachelor in Business Administration (Ang)</c:v>
                </c:pt>
                <c:pt idx="10">
                  <c:v>Ekonomia</c:v>
                </c:pt>
                <c:pt idx="11">
                  <c:v>Międzynarodowe stosunki gospodarcze</c:v>
                </c:pt>
                <c:pt idx="12">
                  <c:v>Informatyka i ekonometria</c:v>
                </c:pt>
                <c:pt idx="13">
                  <c:v>Zarządzanie</c:v>
                </c:pt>
              </c:strCache>
            </c:strRef>
          </c:cat>
          <c:val>
            <c:numRef>
              <c:f>Arkusz1!$T$37:$T$50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4.66</c:v>
                </c:pt>
                <c:pt idx="9">
                  <c:v>0</c:v>
                </c:pt>
                <c:pt idx="10">
                  <c:v>4.6500000000000004</c:v>
                </c:pt>
                <c:pt idx="11">
                  <c:v>4.6500000000000004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8E-442A-97D9-0DD17B018B4F}"/>
            </c:ext>
          </c:extLst>
        </c:ser>
        <c:ser>
          <c:idx val="5"/>
          <c:order val="3"/>
          <c:tx>
            <c:v>Rev Diff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1"/>
            <c:val val="0.5"/>
            <c:spPr>
              <a:noFill/>
              <a:ln w="12700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cat>
            <c:strRef>
              <c:f>Arkusz1!$M$37:$M$50</c:f>
              <c:strCache>
                <c:ptCount val="14"/>
                <c:pt idx="0">
                  <c:v>Finance (Ang)</c:v>
                </c:pt>
                <c:pt idx="1">
                  <c:v>Gospodarka turystyczna</c:v>
                </c:pt>
                <c:pt idx="2">
                  <c:v>Zarządzanie i inżynieria produkcji</c:v>
                </c:pt>
                <c:pt idx="3">
                  <c:v>Jakość i rozwój produktu</c:v>
                </c:pt>
                <c:pt idx="4">
                  <c:v>Polityka społeczna</c:v>
                </c:pt>
                <c:pt idx="5">
                  <c:v>Finanse, audyt, inwestycje</c:v>
                </c:pt>
                <c:pt idx="6">
                  <c:v>Rachunkowość i finanse biznesu</c:v>
                </c:pt>
                <c:pt idx="7">
                  <c:v>Logistyka</c:v>
                </c:pt>
                <c:pt idx="8">
                  <c:v>Kierunek prawno-ekonomiczny</c:v>
                </c:pt>
                <c:pt idx="9">
                  <c:v>Bachelor in Business Administration (Ang)</c:v>
                </c:pt>
                <c:pt idx="10">
                  <c:v>Ekonomia</c:v>
                </c:pt>
                <c:pt idx="11">
                  <c:v>Międzynarodowe stosunki gospodarcze</c:v>
                </c:pt>
                <c:pt idx="12">
                  <c:v>Informatyka i ekonometria</c:v>
                </c:pt>
                <c:pt idx="13">
                  <c:v>Zarządzanie</c:v>
                </c:pt>
              </c:strCache>
            </c:strRef>
          </c:cat>
          <c:val>
            <c:numRef>
              <c:f>Arkusz1!$U$37:$U$50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1.9999999999999574E-2</c:v>
                </c:pt>
                <c:pt idx="9">
                  <c:v>0</c:v>
                </c:pt>
                <c:pt idx="10">
                  <c:v>4.0000000000000036E-2</c:v>
                </c:pt>
                <c:pt idx="11">
                  <c:v>5.9999999999999609E-2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8E-442A-97D9-0DD17B018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102383"/>
        <c:axId val="1708102863"/>
      </c:barChart>
      <c:catAx>
        <c:axId val="1708102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863"/>
        <c:crosses val="autoZero"/>
        <c:auto val="1"/>
        <c:lblAlgn val="ctr"/>
        <c:lblOffset val="100"/>
        <c:noMultiLvlLbl val="0"/>
      </c:catAx>
      <c:valAx>
        <c:axId val="1708102863"/>
        <c:scaling>
          <c:orientation val="minMax"/>
          <c:max val="5.01"/>
          <c:min val="4.400000000000000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810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5">
              <a:lumMod val="50000"/>
            </a:schemeClr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38AD4-9C35-4C04-8144-5659916BD945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1A89-AAAA-4627-90F2-23C429E128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4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096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73234-3BE1-BF97-0133-E6046EEA7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A09C456-21A8-CCB7-C7E9-268B861D0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CD9D265-828D-5DF9-FD51-57997731C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Ankiety wypełniają najliczniej studenci studiów I stopnia oraz studenci studiów stacjonarnych, choć wydaje się, że najważniejszym czynnikiem pozostaje semestr zajęć.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Należy docenić postępy jakich dokonały studia w zakresie Jakości, które poprawiły zwrotność w ramach obu stopni i trybów studiów.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5B3A1B-521D-9EC5-697A-AFBCCD305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944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0AFC5-9DFB-A5A7-075F-700275F04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F53C5FA-F633-13B5-E769-1DC50CF58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05D1D6B-772C-3973-80AA-AAF8420FC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Ogólnie jakość zajęć jest oceniana wysoko. </a:t>
            </a:r>
          </a:p>
          <a:p>
            <a:pPr algn="just">
              <a:spcAft>
                <a:spcPts val="1200"/>
              </a:spcAft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Typowo studia niestacjonarne są oceniane lepiej niż stacjonarne, a zajęcia w semestrze letnim lepiej niż w zimowym. </a:t>
            </a:r>
          </a:p>
          <a:p>
            <a:pPr algn="just">
              <a:spcAft>
                <a:spcPts val="1200"/>
              </a:spcAft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ostatnich semestrach różnica pomiędzy ocenami studiów niestacjonarnych i stacjonarnych wyraźnie się zmniejszyła, choć przy spadku oceny studiów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niestacjonarcnych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Oceny wykazują delikatną tendencję wzrostową.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FC67C9-0149-5B51-2131-F056CEB60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96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EC5B6-9493-3EBF-656A-8E6804330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48379F4-70CA-C9C3-D4DA-4A156F0C4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0DACABA-D451-A4B8-B82D-284EA4E38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Obszarami „problemowymi” są sposób prowadzenia zajęć oraz ocena efektów uczenia się.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Można zastanawiać się nad przyczynami niższych ocen w tych obszarach. Sposób prowadzenia zajęć może być gorzej oceniony np. kiedy prowadzący wymaga od studentów dodatkowej pracy poza zajęciami, co jest odbierana jako zła organizacja czasu na zajęciach.</a:t>
            </a:r>
          </a:p>
          <a:p>
            <a:pPr algn="just">
              <a:spcAft>
                <a:spcPts val="1200"/>
              </a:spcAft>
            </a:pPr>
            <a:r>
              <a:rPr lang="pl-PL" dirty="0"/>
              <a:t>Nie odpowiadać mogą również metody nauczania, np. zbyt mało „bodźców” na wykładach.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W kontekście efektów uczenia się podstawowe pytanie brzmi czy studenci w ogóle je znają dla każdego realizowanego przedmiotu oraz czy są kompetentni je oceniać. Ocena tego obszaru często sprowadza się do subiektywnego stwierdzenia, że przedmiot jest „niepraktyczny”. Może też chodzić o niezgodność treści zajęć z sylabusem.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99E0570-BF4B-33F1-0FC3-8A7194244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39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396A5-06CE-162D-EE8F-9D9C0105E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B8D5452-A154-2F9C-9C71-C00B2BCA4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0AC8F46-D2D3-6196-6140-82E2EFAF4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Można wskazać konkretniej, że studenci najlepiej oceniają seminaria, choć wyniki te mogą wynikać z niższej zwrotności i obaw o anonimowość w przypadku mniejszych grup seminaryjnych. </a:t>
            </a:r>
            <a:r>
              <a:rPr lang="pl-PL" b="0" dirty="0">
                <a:solidFill>
                  <a:srgbClr val="FF0000"/>
                </a:solidFill>
              </a:rPr>
              <a:t>Niemniej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/>
              <a:t>s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tudenci doceniają seminaria, tj. indywidualną formę pracy, co wskazuje na właściwy kierunek działań podejmowanych przez UEP, np. w formie upowszechniania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tutoringu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>
              <a:spcAft>
                <a:spcPts val="1200"/>
              </a:spcAft>
            </a:pPr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Aft>
                <a:spcPts val="1200"/>
              </a:spcAft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Sposób prowadzenia zajęć jest najniżej (co nie znaczy, że nisko) oceniany dla wykładów i ćwiczeń. Podobnie nisko oceniane są efekty kształcenia. Warto podkreślić delikatną poprawę w tych obszarach.</a:t>
            </a:r>
            <a:endParaRPr lang="pl-PL" dirty="0"/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190679-6EB5-9214-36F9-A9432D3E2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034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7E091-F3A3-27EB-86A0-DB7AD9F9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EFFC175-E32E-E711-28B0-E09D620C8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781365C-D3FA-5F30-0699-14031417A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Niestety w semestrze zimowym 2024/25 pogorszyła się ocena wykładów, do czego przyczynił się głównie spadek oceny sposobu prowadzenia zajęć. 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Pogorszyły się również wyniki oceny lektoratów, szczególnie w zakresie organizacji zajęć.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FBF381-DFF4-604C-B948-F5417D648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974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9F0B5-9AB1-45FA-7ACE-BF8720EBC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E51A948-5B40-E71E-6790-674101660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F7B1DD9-CE3A-B410-00FB-7821DA316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Przeciętnie wszystkie Instytuty charakteryzują się wysokimi wynikami ponad 4,5. 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Zdecydowana większość instytutów poprawiła też swoją pozycję w relacji do SZ 23/24. 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Pod tym względem zdecydowanie najlepiej wypadł Instytut nauk o jakości.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52C5BB-52C9-1857-A7E2-A42F877BA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570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C60E-AB3F-07A7-AEB6-F4805BA41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ECB1369-AF07-9048-0CE2-F4D277842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1EAA84D-B133-6486-95B6-001FF9C08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Statystyka ta pokazuje jeszcze dobitniej, które obszary wymagają doskonalenia, choć trzeba podkreślić, że w ostatnim semestrze nastąpiła delikatna poprawa w relacji do SZ 23/24.</a:t>
            </a: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88CAEE-5168-D244-F542-C2E86B9D1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64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A44CA-3B03-8C83-14D5-AC9DDAF8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1CF453D-594C-3EDE-1FC4-606A550DC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238B511-3103-4DF5-0E5D-51294C2DD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Przedmioty prowadzone w języku obcym są oceniane nieco lepiej, choć różnica się zmniejsza, co wynika głównie z pogorszenia wyników przedmiotów w językach obcych w zakresie sposobu prowadzenia zajęć i oceny efektów uczenia się. Przedmioty w języku polskim utrzymują wynik w okolicach 4,7.</a:t>
            </a: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FE9D33-1697-E864-53F4-14C43CA73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61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A3A22-5EA7-DFEB-CAF6-2F5A0DBFE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6E7F327-B3AB-DC1F-6F41-A17273191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61F7A6B-852E-B528-53DB-EAA24E7F0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Należy podkreślić postęp w stosunku do roku ubiegłego jaki dokonały kierunki </a:t>
            </a:r>
            <a:r>
              <a:rPr lang="pl-PL" sz="1200" u="none" strike="noStrike" dirty="0" err="1">
                <a:effectLst/>
                <a:latin typeface="+mn-lt"/>
              </a:rPr>
              <a:t>Bachelor</a:t>
            </a:r>
            <a:r>
              <a:rPr lang="pl-PL" sz="1200" u="none" strike="noStrike" dirty="0">
                <a:effectLst/>
                <a:latin typeface="+mn-lt"/>
              </a:rPr>
              <a:t> in Business Administration (+0,27) Prawno-ekonomiczny (+0,12) oraz Logistyka i MSG (+0,09).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strike="noStrike" dirty="0">
                <a:effectLst/>
                <a:latin typeface="+mn-lt"/>
              </a:rPr>
              <a:t>Choć należy podkreślić, że BBA cechował się niską zwrotnością ankiet (13% i 2%).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strike="noStrike" dirty="0">
                <a:effectLst/>
                <a:latin typeface="+mn-lt"/>
              </a:rPr>
              <a:t>W tym kontekście na jeszcze większe uznanie zasługuje wynik kierunku prawno-ekonomicznego, który został osiągnięty przy wysokiej zwrotności (41% i 13%).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2D155D-D326-1B78-5DBB-CDDF9F755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1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EF91C-C506-F437-B420-0031A08D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351CF92-F920-F820-80FD-06028E3D7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525BFA8-DCDF-4E01-0711-4A6FD513B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Należy podkreślić postęp w stosunku do roku ubiegłego jaki dokonały kierunki </a:t>
            </a:r>
            <a:r>
              <a:rPr lang="pl-PL" sz="1200" u="none" strike="noStrike" dirty="0" err="1">
                <a:effectLst/>
                <a:latin typeface="+mn-lt"/>
              </a:rPr>
              <a:t>Innovation</a:t>
            </a:r>
            <a:r>
              <a:rPr lang="pl-PL" sz="1200" u="none" strike="noStrike" dirty="0">
                <a:effectLst/>
                <a:latin typeface="+mn-lt"/>
              </a:rPr>
              <a:t> Management (+0,27) </a:t>
            </a:r>
            <a:r>
              <a:rPr lang="pl-PL" sz="1200" u="none" strike="noStrike" dirty="0" err="1">
                <a:effectLst/>
                <a:latin typeface="+mn-lt"/>
              </a:rPr>
              <a:t>ZiIP</a:t>
            </a:r>
            <a:r>
              <a:rPr lang="pl-PL" sz="1200" u="none" strike="noStrike" dirty="0">
                <a:effectLst/>
                <a:latin typeface="+mn-lt"/>
              </a:rPr>
              <a:t> (+0,12) oraz Informatyka i ekonometria (+0,09).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strike="noStrike" dirty="0">
                <a:effectLst/>
                <a:latin typeface="+mn-lt"/>
              </a:rPr>
              <a:t>Choć należy podkreślić, że IM cechował się niską zwrotnością ankiet (5% i 1%).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strike="noStrike" dirty="0">
                <a:effectLst/>
                <a:latin typeface="+mn-lt"/>
              </a:rPr>
              <a:t>W tym kontekście na jeszcze większe uznanie zasługuje wynik kierunku Informatyka i ekonometria, który został osiągnięty przy relatywnie dobrej zwrotności (28% i 10%).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C6A902-99D3-2A17-FDD5-FCDB006E8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06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909D1-54C3-EB2A-620E-A3B3FC00D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81496A7-17BC-7576-AB94-765F9EE1C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AE991E8-D2CD-C66B-9050-C59F9D7FD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C02D77-0A9F-EFF0-7F88-331E7C1CF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24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D30F8-2823-1F04-1D5B-B6CCBE45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9A2AF02-F76A-8341-96ED-A7B0411D2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3556CE1-2436-F85D-4EFD-CC2E6C5C7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Należy podkreślić postęp w stosunku do roku ubiegłego jaki dokonały kierunki </a:t>
            </a:r>
            <a:r>
              <a:rPr lang="pl-PL" sz="1200" u="none" strike="noStrike" dirty="0" err="1">
                <a:effectLst/>
                <a:latin typeface="+mn-lt"/>
              </a:rPr>
              <a:t>ZiIP</a:t>
            </a:r>
            <a:r>
              <a:rPr lang="pl-PL" sz="1200" u="none" strike="noStrike" dirty="0">
                <a:effectLst/>
                <a:latin typeface="+mn-lt"/>
              </a:rPr>
              <a:t> (+0,26), FAI (+0,09) oraz Zarządzanie (+0,07).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strike="noStrike" dirty="0">
                <a:effectLst/>
                <a:latin typeface="+mn-lt"/>
              </a:rPr>
              <a:t>Choć należy podkreślić, że </a:t>
            </a:r>
            <a:r>
              <a:rPr lang="pl-PL" sz="1200" u="none" strike="noStrike" dirty="0" err="1">
                <a:effectLst/>
                <a:latin typeface="+mn-lt"/>
              </a:rPr>
              <a:t>ZiIP</a:t>
            </a:r>
            <a:r>
              <a:rPr lang="pl-PL" sz="1200" u="none" strike="noStrike" dirty="0">
                <a:effectLst/>
                <a:latin typeface="+mn-lt"/>
              </a:rPr>
              <a:t> cechował się niską zwrotnością ankiet (7% i 3%).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strike="noStrike" dirty="0">
                <a:effectLst/>
                <a:latin typeface="+mn-lt"/>
              </a:rPr>
              <a:t>W tym kontekście na jeszcze większe uznanie zasługuje wynik kierunku FAI, który został osiągnięty przy relatywnie wysokiej zwrotności (16% i 12%).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6600C3-9D7B-B3C0-8B19-23B80C2EE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19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C6D57-69A0-0BC3-6F09-72A655E30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4718165-FAA3-BB8F-1373-C8558E521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4479EB1-E598-9ABD-4EB9-02E80CA50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Wśród oceny studiów niestacjonarnych II stopnia dynamika była najmniejsza.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Największy postęp zaliczyła Ekonomia (+0,06), na co niestety znów mogła mieć wpływ niska zwrotność (9% i 8%)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strike="noStrike" dirty="0">
                <a:effectLst/>
                <a:latin typeface="+mn-lt"/>
              </a:rPr>
              <a:t>Pytanie na przyszłość, czy jest jakiś związek pomiędzy poziomem ocen i liczebnością kierunku.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u="none" strike="noStrike" dirty="0"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strike="noStrike" dirty="0">
                <a:effectLst/>
                <a:latin typeface="+mn-lt"/>
              </a:rPr>
              <a:t>Pytanie na jeszcze dalszą przyszłość, a co z progiem przyjęć i zróżnicowaniem poziomu przyjmowanych kandydatów (ekonomiczna wartość dodana).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364BBA3-7B87-E559-7A77-E56F02773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814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E4F43-B1FB-79F1-4D4F-95A2C3955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F99C36C-63CA-C051-10E8-3553DFC3F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E866052-0CBE-2636-B354-2166CF56E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Wszystkie kierunki w obu badanych semestrach charakteryzowały się oceną powyżej 4,5.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Większość kierunków zaliczyła progres.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Znaczący postęp osiągnął kierunek Finance, choć przy niskiej, jak na I stopień studiów stacjonarnych zwrotności.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W tym kontekście należy też pochwalić </a:t>
            </a:r>
            <a:r>
              <a:rPr lang="pl-PL" dirty="0" err="1"/>
              <a:t>ZiIP</a:t>
            </a:r>
            <a:r>
              <a:rPr lang="pl-PL" dirty="0"/>
              <a:t> oraz PS, które poprawiły swoje wyniki przy dobrej zwrotności i jej wzroście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08D5D9-144E-594F-5038-EB92871D4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24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2F08F-9B94-6055-30C5-12B9C2254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6114C14-C2CC-0648-1839-817F0D955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BE75238-AB2C-84FA-F180-69CA0061B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Zidentyfikowaliśmy jeden kierunek, który cechował się średnią oceną poniżej 4,5, jednak wynik został w ostatnim semestrze poprawiony.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Niestety, wskazać można też dużą liczbę kierunków, które pogorszyły swoje wyniki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Najwyższe wyniki osiągnęły kierunki, które cechowały się również najniższą zwrotnością.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Należy docenić poprawę jaką osiągnęło </a:t>
            </a:r>
            <a:r>
              <a:rPr lang="pl-PL" dirty="0" err="1"/>
              <a:t>Quantitative</a:t>
            </a:r>
            <a:r>
              <a:rPr lang="pl-PL" dirty="0"/>
              <a:t> Finance, przy wysokiej jak na II stopień zwrotności. 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Poprawę zarówno w zakresie wyników, jak i zwrotności osiągnęła Informatyka i Ekonometria.</a:t>
            </a: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74F102-353C-3611-85E5-6B9BFA4EB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156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F068B-DE54-4CFD-8DFF-8843D457B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EAD379F-316D-F55A-B7C7-C163EAAE3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8BCD0C3-1768-1C9C-6B54-BC9F1E7ED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Wszystkie kierunki w obu badanych semestrach charakteryzowały się oceną powyżej 4,5.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Na szczególną uwagę zasługuje kierunek MSG, który osiągnął najwyższą zwrotność i poprawę oceny, choć ŚREDNIA ocen 5,00 jest zastanawiająca.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Należy także docenić postępy jakich dokonały Ekonomia oraz Informatyka i Ekonometria.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FC4728-2C1B-BEBE-4103-4684F4860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016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C5D07-7AA2-E72B-2047-75363CEA3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375311B-A212-6B79-7D62-B2B8A3784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2616D8A-1B05-3AF9-DF6D-84CED505C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Wszystkie kierunki w obu badanych semestrach charakteryzowały się oceną powyżej 4,5.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Zdecydowana większość kierunków zanotowała progres lub utrzymała wynik z poprzedniego okresu.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Również na II stopniu największym postępem charakteryzowało się MSG.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CIEKAWOSTKA: Brak korelacji między zmianą poziomu zwrotności, a poprawą wyników (Pearson 0,02).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CIEKAWOSTKA: Istnieje pewien ujemny związek pomiędzy poziomem zwrotności i poziomem oceny, ale może być to wywołane obserwacjami odstającymi (Pearson -0,28).</a:t>
            </a: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0343F4-0159-7D14-22C9-C47CD18CC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411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5D52C-49E8-1AE7-B40B-DFAF1469E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30BE27C-EA99-9C51-0432-716198838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03935F-5BBB-74F9-4AA6-D908B3BCF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Nowość w naszym zestawieniu. Prezentujemy przeciętne wyniki dla całego cyklu kształcenia. Na razie dostępne tylko dla studiów stacjonarnych i jako średnia średnich ze wszystkich semestrów ważonych liczbą głosów.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Wykres pokazuje wyniki za cykle kształcenia rozpoczęte w roku akademicki 20/21 i 21/22 oraz zmiany w ocenie jakie dokonały się pomiędzy cyklami. Podajemy tylko datę początkową, bo mamy w zestawieniu cykle 3, 4, 6 i 7 semestralne.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Należy nadmienić, że ogólna ocena wszystkich cykli w każdym z okresów wynosiła ponad 4,5.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Kierunki, które najbardziej się poprawiły to S2 Informatyka i ekonometria, S1 MSG, oraz S2 zarządzanie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Warto zauważyć, że duża część kierunków (czarne słupki) pogorszyła swoje wyniki z cyklu na cykl.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16D002-49CA-A8A6-CABD-5081E4D44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598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7FDED-1860-AF24-3C13-FAB223D24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87E985C-573C-A41D-9620-8DC210EA7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0B908D3-D4C2-2DBA-8D00-85BB2D985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D894AC-F6CB-B264-0A2B-626A3E2C0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024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56CAB-63FB-8647-D68F-CC810641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B846DFE-ACE1-ED81-A872-4480F0F0D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810D1EC-AC1B-5661-5459-938B540A0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8B1984-E9C1-180D-F44B-3AB13D8A3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319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BB0CC-302E-3353-14F7-24E693BB0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08FF597-53A8-DAD7-B8E3-7343BBC2C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3D11EE0-0CCB-C3A8-EB28-7F5535C9D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Mój przypadek: 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Studenci mieli czas na zajęciach na wypełnienie ankiety. Wspomniałem też, że bardzo zależy mi na ich ocenach. Wyjaśniłem do czego służy ankieta. Podkreśliłem, że oceny mają być szczere i chciałbym na ich podstawie móc w przyszłości zmieniać ten przedmiot.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Na 3 prowadzonych przeze mnie przedmiotach w ostatnim semestrze udało mi się uzyskać zwrotność: 7/22 = 32%; 8/9 = 89%; 6/13 = 46%. 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Zwrotności sprzyjały mniejsze grupy i większa trudność przedmiotu (było na co narzekać </a:t>
            </a:r>
            <a:r>
              <a:rPr lang="pl-PL" dirty="0">
                <a:sym typeface="Wingdings" panose="05000000000000000000" pitchFamily="2" charset="2"/>
              </a:rPr>
              <a:t>)</a:t>
            </a:r>
            <a:endParaRPr lang="pl-PL" dirty="0"/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35D3BE-E92A-B4DF-9049-CB5BBC248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40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 err="1">
                <a:effectLst/>
                <a:latin typeface="Calibri" panose="020F0502020204030204" pitchFamily="34" charset="0"/>
              </a:rPr>
              <a:t>Załącznik</a:t>
            </a:r>
            <a:r>
              <a:rPr lang="en-GB" sz="1200" b="1" dirty="0">
                <a:effectLst/>
                <a:latin typeface="Calibri" panose="020F0502020204030204" pitchFamily="34" charset="0"/>
              </a:rPr>
              <a:t> nr 2 </a:t>
            </a:r>
            <a:r>
              <a:rPr lang="en-GB" sz="1200" dirty="0">
                <a:effectLst/>
                <a:latin typeface="Calibri" panose="020F0502020204030204" pitchFamily="34" charset="0"/>
              </a:rPr>
              <a:t>do </a:t>
            </a:r>
            <a:r>
              <a:rPr lang="en-GB" sz="1200" dirty="0" err="1">
                <a:effectLst/>
                <a:latin typeface="Calibri" panose="020F0502020204030204" pitchFamily="34" charset="0"/>
              </a:rPr>
              <a:t>Uchwały</a:t>
            </a:r>
            <a:r>
              <a:rPr lang="en-GB" sz="1200" dirty="0">
                <a:effectLst/>
                <a:latin typeface="Calibri" panose="020F0502020204030204" pitchFamily="34" charset="0"/>
              </a:rPr>
              <a:t> nr </a:t>
            </a:r>
            <a:r>
              <a:rPr lang="pl-PL" sz="1200" dirty="0">
                <a:effectLst/>
                <a:latin typeface="Calibri" panose="020F0502020204030204" pitchFamily="34" charset="0"/>
              </a:rPr>
              <a:t>33</a:t>
            </a:r>
            <a:r>
              <a:rPr lang="en-GB" sz="1200" dirty="0">
                <a:effectLst/>
                <a:latin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Calibri" panose="020F0502020204030204" pitchFamily="34" charset="0"/>
              </a:rPr>
              <a:t>Senatu</a:t>
            </a:r>
            <a:r>
              <a:rPr lang="en-GB" sz="1200" dirty="0">
                <a:effectLst/>
                <a:latin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Calibri" panose="020F0502020204030204" pitchFamily="34" charset="0"/>
              </a:rPr>
              <a:t>Uniwersytetu</a:t>
            </a:r>
            <a:r>
              <a:rPr lang="en-GB" sz="1200" dirty="0">
                <a:effectLst/>
                <a:latin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Calibri" panose="020F0502020204030204" pitchFamily="34" charset="0"/>
              </a:rPr>
              <a:t>Ekonomicznego</a:t>
            </a:r>
            <a:r>
              <a:rPr lang="en-GB" sz="1200" dirty="0">
                <a:effectLst/>
                <a:latin typeface="Calibri" panose="020F0502020204030204" pitchFamily="34" charset="0"/>
              </a:rPr>
              <a:t> w </a:t>
            </a:r>
            <a:r>
              <a:rPr lang="en-GB" sz="1200" dirty="0" err="1">
                <a:effectLst/>
                <a:latin typeface="Calibri" panose="020F0502020204030204" pitchFamily="34" charset="0"/>
              </a:rPr>
              <a:t>Poznaniu</a:t>
            </a:r>
            <a:r>
              <a:rPr lang="en-GB" sz="1200" dirty="0">
                <a:effectLst/>
                <a:latin typeface="Calibri" panose="020F0502020204030204" pitchFamily="34" charset="0"/>
              </a:rPr>
              <a:t> z </a:t>
            </a:r>
            <a:r>
              <a:rPr lang="en-GB" sz="1200" dirty="0" err="1">
                <a:effectLst/>
                <a:latin typeface="Calibri" panose="020F0502020204030204" pitchFamily="34" charset="0"/>
              </a:rPr>
              <a:t>dnia</a:t>
            </a:r>
            <a:r>
              <a:rPr lang="en-GB" sz="1200" dirty="0">
                <a:effectLst/>
                <a:latin typeface="Calibri" panose="020F0502020204030204" pitchFamily="34" charset="0"/>
              </a:rPr>
              <a:t> 2</a:t>
            </a:r>
            <a:r>
              <a:rPr lang="pl-PL" sz="1200" dirty="0">
                <a:effectLst/>
                <a:latin typeface="Calibri" panose="020F0502020204030204" pitchFamily="34" charset="0"/>
              </a:rPr>
              <a:t>6</a:t>
            </a:r>
            <a:r>
              <a:rPr lang="en-GB" sz="1200" dirty="0">
                <a:effectLst/>
                <a:latin typeface="Calibri" panose="020F0502020204030204" pitchFamily="34" charset="0"/>
              </a:rPr>
              <a:t> </a:t>
            </a:r>
            <a:r>
              <a:rPr lang="pl-PL" sz="1200" dirty="0">
                <a:effectLst/>
                <a:latin typeface="Calibri" panose="020F0502020204030204" pitchFamily="34" charset="0"/>
              </a:rPr>
              <a:t>maja</a:t>
            </a:r>
            <a:r>
              <a:rPr lang="en-GB" sz="1200" dirty="0">
                <a:effectLst/>
                <a:latin typeface="Calibri" panose="020F0502020204030204" pitchFamily="34" charset="0"/>
              </a:rPr>
              <a:t> 202</a:t>
            </a:r>
            <a:r>
              <a:rPr lang="pl-PL" sz="1200" dirty="0">
                <a:effectLst/>
                <a:latin typeface="Calibri" panose="020F0502020204030204" pitchFamily="34" charset="0"/>
              </a:rPr>
              <a:t>3</a:t>
            </a:r>
            <a:r>
              <a:rPr lang="en-GB" sz="1200" dirty="0">
                <a:effectLst/>
                <a:latin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Calibri" panose="020F0502020204030204" pitchFamily="34" charset="0"/>
              </a:rPr>
              <a:t>roku</a:t>
            </a:r>
            <a:r>
              <a:rPr lang="en-GB" sz="1200" dirty="0">
                <a:effectLst/>
                <a:latin typeface="Calibri" panose="020F0502020204030204" pitchFamily="34" charset="0"/>
              </a:rPr>
              <a:t> </a:t>
            </a:r>
          </a:p>
          <a:p>
            <a:endParaRPr lang="en-PL" dirty="0"/>
          </a:p>
          <a:p>
            <a:pPr algn="just"/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dostarczenie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będących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podstawa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̨ do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dokonania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samooceny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podejmowania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działan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w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zakresie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doskonalenia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procesu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kształcenia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przez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wszystkie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osoby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prowadzące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 UEP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zajęcia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dydaktyczne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dostarczenie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będących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podstawa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̨ do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oceny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osób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prowadzących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 UEP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zajęcia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dydaktyczne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podejmowania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działan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w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zakresie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doskonalenia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procesu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kształcenia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przez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jednostki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organizacyjne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odpowiedzialne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prowadzenie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zaje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̨</a:t>
            </a:r>
            <a:r>
              <a:rPr lang="pl-PL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dydaktycznych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dostarczenie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będących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podstawa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̨ do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oceny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jednostek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organizacyjnych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odpowiedzialnych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 UEP za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prowadzenie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zajęc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dydaktycznych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oraz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podejmowania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działan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w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zakresie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doskonalenia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procesu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kształcenia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przez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władze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Uczelni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Radę </a:t>
            </a:r>
            <a:r>
              <a:rPr lang="en-GB" sz="1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Programowa</a:t>
            </a:r>
            <a:r>
              <a:rPr lang="en-GB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̨.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654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EFC9F-A247-A120-63FD-813900902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487A4EB-503E-85DE-241E-BF7A263B3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212F1F4-3381-23D7-D28E-FDE4ED062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7D36D9-1274-9A04-B208-7970A75F1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79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Dziękuję za uwagę i proszę o komentarze oraz wskazówki jak lepiej zestawiać powyższe dane, tak by pozwoliły nam udoskonalać raportowanie o jakości kształcenia na UEP.</a:t>
            </a:r>
          </a:p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Mi, np. chodzi po głowie zestawienie pokazujące jaki jest związek oceny zajęć z ich edycją, tzn. czy zajęcia prowadzone po raz pierwszy są oceniane wyraźnie gorzej.</a:t>
            </a:r>
          </a:p>
          <a:p>
            <a:endParaRPr lang="pl-PL" dirty="0"/>
          </a:p>
          <a:p>
            <a:r>
              <a:rPr lang="pl-PL" dirty="0"/>
              <a:t>Ciekawe byłoby również zestawienie pokazujące oceny w rozbiciu na realizowane na zajęciach cele kształcenia (efekt „</a:t>
            </a:r>
            <a:r>
              <a:rPr lang="pl-PL"/>
              <a:t>przedmiotu ilościowego”).</a:t>
            </a:r>
            <a:endParaRPr lang="pl-PL" dirty="0"/>
          </a:p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Mile widziane są również przykłady dobrych praktyk, dzięki którym udało się poprawić ocenę lub zwiększyć zwrotność ankiet na zajęciach i kierunkach.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5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9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A5414-8CA8-EFAD-49B6-BAE8F95B1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63DBC29-DB5B-5BCF-0B80-6AEF5DC9E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71EC5A7-4454-845D-14B7-E3F559B82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Zgodnie z </a:t>
            </a:r>
            <a:r>
              <a:rPr lang="en-GB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Załącznikiem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nr 2 do </a:t>
            </a:r>
            <a:r>
              <a:rPr lang="en-GB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Uchwały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nr </a:t>
            </a:r>
            <a:r>
              <a:rPr lang="pl-PL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Senatu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Uniwersytetu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Ekonomicznego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en-GB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Poznaniu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GB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dnia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pl-PL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maja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</a:t>
            </a:r>
            <a:r>
              <a:rPr lang="pl-PL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Raporty zbiorczych wyników oceny na poziomie instytutów i całej Uczelni uwzględniają tylko te zajęcia, które oceniło co najmniej 25% uprawnionych do tego studentów. </a:t>
            </a:r>
            <a:endParaRPr lang="en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4F4791-6237-AEF8-5F2C-033A1F712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55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37CB-3717-6247-BAC8-C3DB664F9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1D4BE9E-1FC9-DB22-2EFC-7C8F7D843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956504D-19AD-DB6F-ED42-E569F62E2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Wskaźnik zwrotności odnosi się do liczby wypełnionych ankiet w relacji do wszystkich możliwych do wypełnienia ankiet.</a:t>
            </a:r>
            <a:endParaRPr lang="en-GB" dirty="0"/>
          </a:p>
          <a:p>
            <a:endParaRPr lang="pl-PL" dirty="0"/>
          </a:p>
          <a:p>
            <a:r>
              <a:rPr lang="pl-PL" dirty="0"/>
              <a:t>W ostatnim semestrze, dzięki wzmożonej akcji promocyjnej udało się zahamować niekorzystny trend spadkowy, ale wynik wciąż jest niezadowalający.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449866-052E-7B34-6D12-F391AF648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73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59D73-F9DE-F36A-CE46-239EBE797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A4A51B1-26E1-A110-A742-BAE24C273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3F903BE-0892-5D07-F1A7-D2273389E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Ze względu na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anonimizację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danych ankietowych nie można wskazać liczby wypełnionych kwestionariuszy przez aktywnego studenta.</a:t>
            </a:r>
          </a:p>
          <a:p>
            <a:pPr algn="just">
              <a:spcAft>
                <a:spcPts val="1200"/>
              </a:spcAft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Wskaźnik ten pokazuje jaki odsetek studentów wykazał jakiekolwiek zainteresowanie ankietami. Jego wysoka wartość w relacji do zwrotności sugeruje, że być może problemem jest duża liczba ankiet do wypełnienia, która przypada na jednego studenta (10-15 ankiet w semestrze).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64E469-BD6E-793F-1D99-D0BF24B10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5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2BEB-B27B-99C9-7C04-F75C9AE55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D1189E3-E7A3-9895-AB20-90E8142EA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2C0F3E6-F3D4-7532-0FBD-92E83A056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Dla studentów Erasmus zwrotność wynosiła 7%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Szczególnie dużo poprawę w relacji do semestru zimowego roku poprzedniego zanotowały studia w zakresie Zarządzania, choć trzeba uwzględnić także fakt, że w tamtym semestrze cechowały się one najniższą zwrotnością.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Rozpiętość wyników wynosiła w ostatnim semestrze 12 </a:t>
            </a:r>
            <a:r>
              <a:rPr lang="pl-PL" dirty="0" err="1"/>
              <a:t>p.p</a:t>
            </a:r>
            <a:r>
              <a:rPr lang="pl-PL" dirty="0"/>
              <a:t>. i w relacji do semestru zimowego roku ubiegłego utrzymywała się na podobnym poziomie (11 </a:t>
            </a:r>
            <a:r>
              <a:rPr lang="pl-PL" dirty="0" err="1"/>
              <a:t>p.p</a:t>
            </a:r>
            <a:r>
              <a:rPr lang="pl-PL" dirty="0"/>
              <a:t>.)</a:t>
            </a: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5848ED-7D38-B607-53A8-09D2DB89B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6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2BD3-F837-03AE-3E7D-D63B3AFA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937C074-AEFC-DE5E-A6D1-F5156ED39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FD94B9B-EE13-471D-CB46-2B471BD78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l-PL" dirty="0"/>
              <a:t>Ankiety wypełniają najliczniej studenci studiów I stopnia oraz studenci studiów stacjonarnych, choć wydaje się, że najważniejszym czynnikiem pozostaje semestr zajęć.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/>
              <a:t>Niższa zwrotność na studiach drugiego stopnia wynikać może również z dużej liczby studentów, którzy podejmują studia „wirtualnie”.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95A724-89FC-D32A-EBA6-8182288E3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1A89-AAAA-4627-90F2-23C429E1283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79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DD09-E269-4FEB-A7D1-E301D8AA3A9E}" type="datetime1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16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EF8-9621-4288-9BC4-5CC842B49EC3}" type="datetime1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1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9097-4A76-4395-95B6-51D3B0B5C9DB}" type="datetime1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28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8E3A-E69B-48DC-91D3-5E0E43C8659E}" type="datetime1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01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9525-C60D-4F8C-B20F-ADCCA99B822B}" type="datetime1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50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A4DE-2AD4-4D5B-8AFE-07CD08A7D3E1}" type="datetime1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50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B4A8-EB80-46A0-861A-7D04F84272B3}" type="datetime1">
              <a:rPr lang="pl-PL" smtClean="0"/>
              <a:t>14.04.2025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10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3478-4CA6-44AB-99DD-EFE7277A0042}" type="datetime1">
              <a:rPr lang="pl-PL" smtClean="0"/>
              <a:t>14.04.2025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5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C2-D965-4A23-8109-B65E66F8EE4F}" type="datetime1">
              <a:rPr lang="pl-PL" smtClean="0"/>
              <a:t>14.04.2025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2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6292-0191-4588-81C3-2195D33C640F}" type="datetime1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23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9E57-DDBB-4DDC-9062-278BE3B59257}" type="datetime1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6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99B6-8A3E-421C-9D24-9033E8405E0F}" type="datetime1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53BA-5F59-40EC-AB73-5F893B18BC8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5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chart" Target="../charts/chart13.xml"/><Relationship Id="rId9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85851" y="4449763"/>
            <a:ext cx="10334624" cy="1322387"/>
          </a:xfrm>
        </p:spPr>
        <p:txBody>
          <a:bodyPr/>
          <a:lstStyle/>
          <a:p>
            <a:pPr algn="r"/>
            <a:r>
              <a:rPr lang="pl-PL" altLang="en-PL" sz="2400" dirty="0">
                <a:solidFill>
                  <a:srgbClr val="333333"/>
                </a:solidFill>
                <a:latin typeface="Calibri" panose="020F0502020204030204" pitchFamily="34" charset="0"/>
              </a:rPr>
              <a:t>Wyni</a:t>
            </a:r>
            <a:r>
              <a:rPr lang="pl-PL" altLang="en-PL" sz="2400" dirty="0">
                <a:solidFill>
                  <a:srgbClr val="333333"/>
                </a:solidFill>
              </a:rPr>
              <a:t>ki ankiety semestralnej</a:t>
            </a:r>
            <a:r>
              <a:rPr lang="pl-PL" sz="23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pl-PL" sz="1800" dirty="0">
                <a:solidFill>
                  <a:schemeClr val="accent5">
                    <a:lumMod val="50000"/>
                  </a:schemeClr>
                </a:solidFill>
              </a:rPr>
              <a:t>Autor: Jakub Staniszewski</a:t>
            </a:r>
            <a:endParaRPr lang="pl-PL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235" y="6183617"/>
            <a:ext cx="1252903" cy="5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90E10-6FA5-F760-BFC7-A343E6D1E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951AA75-4E2F-E236-8D8E-01AC59AD1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889F2E5-8FA1-77C0-07D0-A41937C0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Zwrotność wg trybu i stopnia studiów w roku akademickim 23/24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470DEDB-5F17-5F03-FFB3-D90DBB9EF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79D775E-5148-845C-7897-2782B90D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10</a:t>
            </a:fld>
            <a:r>
              <a:rPr lang="pl-PL" dirty="0"/>
              <a:t>/32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27FEB2A-FB7A-64E7-5B26-697687E34DA7}"/>
              </a:ext>
            </a:extLst>
          </p:cNvPr>
          <p:cNvSpPr txBox="1"/>
          <p:nvPr/>
        </p:nvSpPr>
        <p:spPr>
          <a:xfrm>
            <a:off x="9658306" y="1875324"/>
            <a:ext cx="23577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Studia w zakresie: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EK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ekonomii</a:t>
            </a:r>
          </a:p>
          <a:p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</a:rPr>
              <a:t>RiFP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rachunkowości i finansów przedsiębiorstw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Z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– zarządzania</a:t>
            </a:r>
          </a:p>
          <a:p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</a:rPr>
              <a:t>IiAE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informatyki i analiz ekonomicznych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JAK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jakości</a:t>
            </a:r>
          </a:p>
          <a:p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</a:rPr>
              <a:t>FiRF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finansów i rynków finansowych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GM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gospodarki międzynarodowej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Tryb studiów: 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S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– stacjonarne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– niestacjonarne</a:t>
            </a:r>
          </a:p>
        </p:txBody>
      </p:sp>
      <p:graphicFrame>
        <p:nvGraphicFramePr>
          <p:cNvPr id="22" name="Symbol zastępczy zawartości 21">
            <a:extLst>
              <a:ext uri="{FF2B5EF4-FFF2-40B4-BE49-F238E27FC236}">
                <a16:creationId xmlns:a16="http://schemas.microsoft.com/office/drawing/2014/main" id="{90F45AAE-3929-27E8-DE11-22BA35CB9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916088"/>
              </p:ext>
            </p:extLst>
          </p:nvPr>
        </p:nvGraphicFramePr>
        <p:xfrm>
          <a:off x="466313" y="1749600"/>
          <a:ext cx="8999999" cy="4018683"/>
        </p:xfrm>
        <a:graphic>
          <a:graphicData uri="http://schemas.openxmlformats.org/drawingml/2006/table">
            <a:tbl>
              <a:tblPr/>
              <a:tblGrid>
                <a:gridCol w="493807">
                  <a:extLst>
                    <a:ext uri="{9D8B030D-6E8A-4147-A177-3AD203B41FA5}">
                      <a16:colId xmlns:a16="http://schemas.microsoft.com/office/drawing/2014/main" val="2320407815"/>
                    </a:ext>
                  </a:extLst>
                </a:gridCol>
                <a:gridCol w="1063274">
                  <a:extLst>
                    <a:ext uri="{9D8B030D-6E8A-4147-A177-3AD203B41FA5}">
                      <a16:colId xmlns:a16="http://schemas.microsoft.com/office/drawing/2014/main" val="569340755"/>
                    </a:ext>
                  </a:extLst>
                </a:gridCol>
                <a:gridCol w="1063274">
                  <a:extLst>
                    <a:ext uri="{9D8B030D-6E8A-4147-A177-3AD203B41FA5}">
                      <a16:colId xmlns:a16="http://schemas.microsoft.com/office/drawing/2014/main" val="1333077614"/>
                    </a:ext>
                  </a:extLst>
                </a:gridCol>
                <a:gridCol w="1063274">
                  <a:extLst>
                    <a:ext uri="{9D8B030D-6E8A-4147-A177-3AD203B41FA5}">
                      <a16:colId xmlns:a16="http://schemas.microsoft.com/office/drawing/2014/main" val="4100707557"/>
                    </a:ext>
                  </a:extLst>
                </a:gridCol>
                <a:gridCol w="1063274">
                  <a:extLst>
                    <a:ext uri="{9D8B030D-6E8A-4147-A177-3AD203B41FA5}">
                      <a16:colId xmlns:a16="http://schemas.microsoft.com/office/drawing/2014/main" val="1938220419"/>
                    </a:ext>
                  </a:extLst>
                </a:gridCol>
                <a:gridCol w="1063274">
                  <a:extLst>
                    <a:ext uri="{9D8B030D-6E8A-4147-A177-3AD203B41FA5}">
                      <a16:colId xmlns:a16="http://schemas.microsoft.com/office/drawing/2014/main" val="2499035834"/>
                    </a:ext>
                  </a:extLst>
                </a:gridCol>
                <a:gridCol w="1063274">
                  <a:extLst>
                    <a:ext uri="{9D8B030D-6E8A-4147-A177-3AD203B41FA5}">
                      <a16:colId xmlns:a16="http://schemas.microsoft.com/office/drawing/2014/main" val="4185534070"/>
                    </a:ext>
                  </a:extLst>
                </a:gridCol>
                <a:gridCol w="1063274">
                  <a:extLst>
                    <a:ext uri="{9D8B030D-6E8A-4147-A177-3AD203B41FA5}">
                      <a16:colId xmlns:a16="http://schemas.microsoft.com/office/drawing/2014/main" val="3554066517"/>
                    </a:ext>
                  </a:extLst>
                </a:gridCol>
                <a:gridCol w="1063274">
                  <a:extLst>
                    <a:ext uri="{9D8B030D-6E8A-4147-A177-3AD203B41FA5}">
                      <a16:colId xmlns:a16="http://schemas.microsoft.com/office/drawing/2014/main" val="4213830845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semestr zimowy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semestr letni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98071"/>
                  </a:ext>
                </a:extLst>
              </a:tr>
              <a:tr h="1065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 st.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II st.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 st.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II st.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8540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726016"/>
                  </a:ext>
                </a:extLst>
              </a:tr>
              <a:tr h="466329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RiFP</a:t>
                      </a:r>
                      <a:endParaRPr lang="pl-PL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200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01943"/>
                  </a:ext>
                </a:extLst>
              </a:tr>
              <a:tr h="466329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620" marR="7200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76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473168"/>
                  </a:ext>
                </a:extLst>
              </a:tr>
              <a:tr h="466329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EK</a:t>
                      </a:r>
                    </a:p>
                  </a:txBody>
                  <a:tcPr marL="7620" marR="7200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84266"/>
                  </a:ext>
                </a:extLst>
              </a:tr>
              <a:tr h="466329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IiAE</a:t>
                      </a:r>
                      <a:endParaRPr lang="pl-PL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200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1024"/>
                  </a:ext>
                </a:extLst>
              </a:tr>
              <a:tr h="466329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FiRF</a:t>
                      </a:r>
                      <a:endParaRPr lang="pl-PL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200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43256"/>
                  </a:ext>
                </a:extLst>
              </a:tr>
              <a:tr h="466329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JAK</a:t>
                      </a:r>
                    </a:p>
                  </a:txBody>
                  <a:tcPr marL="7620" marR="7200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76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12049"/>
                  </a:ext>
                </a:extLst>
              </a:tr>
              <a:tr h="466329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GM</a:t>
                      </a:r>
                    </a:p>
                  </a:txBody>
                  <a:tcPr marL="7620" marR="7200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4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37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CD397-E026-2B1E-C5AA-86823840B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817AE79-2BEF-374B-B5F2-CD73A15CF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F3EB94-5A4A-6E39-72AE-F557146C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Zwrotność wg trybu i stopnia studiów w semestrze zimowym 24/25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A02958-D1C4-4A8B-2FF9-2359E8153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CF0497-EAE2-7ADC-122E-0956E87E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11</a:t>
            </a:fld>
            <a:r>
              <a:rPr lang="pl-PL" dirty="0"/>
              <a:t>/32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F4EA77C-621E-F38B-32A4-F078495FB024}"/>
              </a:ext>
            </a:extLst>
          </p:cNvPr>
          <p:cNvSpPr txBox="1"/>
          <p:nvPr/>
        </p:nvSpPr>
        <p:spPr>
          <a:xfrm>
            <a:off x="9658306" y="1875324"/>
            <a:ext cx="23577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Studia w zakresie: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EK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ekonomii</a:t>
            </a:r>
          </a:p>
          <a:p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</a:rPr>
              <a:t>RiFP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rachunkowości i finansów przedsiębiorstw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Z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– zarządzania</a:t>
            </a:r>
          </a:p>
          <a:p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</a:rPr>
              <a:t>IiAE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informatyki i analiz ekonomicznych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JAK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jakości</a:t>
            </a:r>
          </a:p>
          <a:p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</a:rPr>
              <a:t>FiRF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finansów i rynków finansowych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GM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gospodarki międzynarodowej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Tryb studiów: 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S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– stacjonarne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– niestacjonarne</a:t>
            </a:r>
          </a:p>
        </p:txBody>
      </p:sp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C47BBD98-B72A-1AFE-09CC-FAFC8EB65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996160"/>
              </p:ext>
            </p:extLst>
          </p:nvPr>
        </p:nvGraphicFramePr>
        <p:xfrm>
          <a:off x="468000" y="1749600"/>
          <a:ext cx="8999997" cy="4017598"/>
        </p:xfrm>
        <a:graphic>
          <a:graphicData uri="http://schemas.openxmlformats.org/drawingml/2006/table">
            <a:tbl>
              <a:tblPr/>
              <a:tblGrid>
                <a:gridCol w="637469">
                  <a:extLst>
                    <a:ext uri="{9D8B030D-6E8A-4147-A177-3AD203B41FA5}">
                      <a16:colId xmlns:a16="http://schemas.microsoft.com/office/drawing/2014/main" val="2939386271"/>
                    </a:ext>
                  </a:extLst>
                </a:gridCol>
                <a:gridCol w="1045316">
                  <a:extLst>
                    <a:ext uri="{9D8B030D-6E8A-4147-A177-3AD203B41FA5}">
                      <a16:colId xmlns:a16="http://schemas.microsoft.com/office/drawing/2014/main" val="1847632424"/>
                    </a:ext>
                  </a:extLst>
                </a:gridCol>
                <a:gridCol w="1045316">
                  <a:extLst>
                    <a:ext uri="{9D8B030D-6E8A-4147-A177-3AD203B41FA5}">
                      <a16:colId xmlns:a16="http://schemas.microsoft.com/office/drawing/2014/main" val="3673881388"/>
                    </a:ext>
                  </a:extLst>
                </a:gridCol>
                <a:gridCol w="1045316">
                  <a:extLst>
                    <a:ext uri="{9D8B030D-6E8A-4147-A177-3AD203B41FA5}">
                      <a16:colId xmlns:a16="http://schemas.microsoft.com/office/drawing/2014/main" val="1204586633"/>
                    </a:ext>
                  </a:extLst>
                </a:gridCol>
                <a:gridCol w="1045316">
                  <a:extLst>
                    <a:ext uri="{9D8B030D-6E8A-4147-A177-3AD203B41FA5}">
                      <a16:colId xmlns:a16="http://schemas.microsoft.com/office/drawing/2014/main" val="463025850"/>
                    </a:ext>
                  </a:extLst>
                </a:gridCol>
                <a:gridCol w="1045316">
                  <a:extLst>
                    <a:ext uri="{9D8B030D-6E8A-4147-A177-3AD203B41FA5}">
                      <a16:colId xmlns:a16="http://schemas.microsoft.com/office/drawing/2014/main" val="1294730339"/>
                    </a:ext>
                  </a:extLst>
                </a:gridCol>
                <a:gridCol w="1045316">
                  <a:extLst>
                    <a:ext uri="{9D8B030D-6E8A-4147-A177-3AD203B41FA5}">
                      <a16:colId xmlns:a16="http://schemas.microsoft.com/office/drawing/2014/main" val="404171772"/>
                    </a:ext>
                  </a:extLst>
                </a:gridCol>
                <a:gridCol w="1045316">
                  <a:extLst>
                    <a:ext uri="{9D8B030D-6E8A-4147-A177-3AD203B41FA5}">
                      <a16:colId xmlns:a16="http://schemas.microsoft.com/office/drawing/2014/main" val="3277523718"/>
                    </a:ext>
                  </a:extLst>
                </a:gridCol>
                <a:gridCol w="1045316">
                  <a:extLst>
                    <a:ext uri="{9D8B030D-6E8A-4147-A177-3AD203B41FA5}">
                      <a16:colId xmlns:a16="http://schemas.microsoft.com/office/drawing/2014/main" val="83121236"/>
                    </a:ext>
                  </a:extLst>
                </a:gridCol>
              </a:tblGrid>
              <a:tr h="28323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semestr zimowy</a:t>
                      </a:r>
                    </a:p>
                  </a:txBody>
                  <a:tcPr marL="7602" marR="7602" marT="760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różnica względem SZ 23/24</a:t>
                      </a:r>
                    </a:p>
                  </a:txBody>
                  <a:tcPr marL="7602" marR="7602" marT="760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12277"/>
                  </a:ext>
                </a:extLst>
              </a:tr>
              <a:tr h="28323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 st.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II st.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 st.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II st.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24671"/>
                  </a:ext>
                </a:extLst>
              </a:tr>
              <a:tr h="28323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295300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RiFP</a:t>
                      </a:r>
                      <a:endParaRPr lang="pl-PL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710642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JAK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C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559756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GM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B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124308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IiAE</a:t>
                      </a:r>
                      <a:endParaRPr lang="pl-PL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607758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FiRF</a:t>
                      </a:r>
                      <a:endParaRPr lang="pl-PL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A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B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83270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91409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EK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02" marR="7602" marT="760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7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65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29BEC-0A7C-E7BF-DE66-598050701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C510350-3250-091C-F299-7672D36CC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A7C15AE-DF94-12FC-CB97-189AB91C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Ogólna ocena zajęć realizowanych w UEP w kolejnych semestrach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FC2F06A-27F4-7EBD-1E52-227CB0983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D0F05C-D588-FA7F-878D-188F6A35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12</a:t>
            </a:fld>
            <a:r>
              <a:rPr lang="pl-PL" dirty="0"/>
              <a:t>/32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431C114E-10FE-244B-9AF9-44A77AA62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217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10E5FBAA-6CED-20FD-EB88-0FAED2741BA0}"/>
              </a:ext>
            </a:extLst>
          </p:cNvPr>
          <p:cNvCxnSpPr>
            <a:cxnSpLocks/>
          </p:cNvCxnSpPr>
          <p:nvPr/>
        </p:nvCxnSpPr>
        <p:spPr>
          <a:xfrm>
            <a:off x="7383780" y="2819400"/>
            <a:ext cx="0" cy="65532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9B607FD2-0317-837E-C864-EFDA64FB68EA}"/>
              </a:ext>
            </a:extLst>
          </p:cNvPr>
          <p:cNvCxnSpPr>
            <a:cxnSpLocks/>
          </p:cNvCxnSpPr>
          <p:nvPr/>
        </p:nvCxnSpPr>
        <p:spPr>
          <a:xfrm>
            <a:off x="9565640" y="3002280"/>
            <a:ext cx="0" cy="18288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00C63BB3-79AF-A33F-C4F0-A6AAC9A9DFDC}"/>
              </a:ext>
            </a:extLst>
          </p:cNvPr>
          <p:cNvCxnSpPr>
            <a:cxnSpLocks/>
          </p:cNvCxnSpPr>
          <p:nvPr/>
        </p:nvCxnSpPr>
        <p:spPr>
          <a:xfrm>
            <a:off x="8465820" y="2948940"/>
            <a:ext cx="0" cy="594360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4E139C46-BAFC-05AC-7813-3433078007C9}"/>
              </a:ext>
            </a:extLst>
          </p:cNvPr>
          <p:cNvCxnSpPr>
            <a:cxnSpLocks/>
          </p:cNvCxnSpPr>
          <p:nvPr/>
        </p:nvCxnSpPr>
        <p:spPr>
          <a:xfrm>
            <a:off x="10652760" y="3002280"/>
            <a:ext cx="0" cy="373380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64BD92EF-8FA5-2FDF-7249-8598FBE72A31}"/>
              </a:ext>
            </a:extLst>
          </p:cNvPr>
          <p:cNvCxnSpPr>
            <a:cxnSpLocks/>
          </p:cNvCxnSpPr>
          <p:nvPr/>
        </p:nvCxnSpPr>
        <p:spPr>
          <a:xfrm>
            <a:off x="1386508" y="4653900"/>
            <a:ext cx="9799652" cy="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>
            <a:extLst>
              <a:ext uri="{FF2B5EF4-FFF2-40B4-BE49-F238E27FC236}">
                <a16:creationId xmlns:a16="http://schemas.microsoft.com/office/drawing/2014/main" id="{81703119-2DF7-E47E-665E-BB4C3112FBCD}"/>
              </a:ext>
            </a:extLst>
          </p:cNvPr>
          <p:cNvGrpSpPr/>
          <p:nvPr/>
        </p:nvGrpSpPr>
        <p:grpSpPr>
          <a:xfrm>
            <a:off x="1346696" y="2030951"/>
            <a:ext cx="9085084" cy="672520"/>
            <a:chOff x="1346696" y="2030951"/>
            <a:chExt cx="9085084" cy="672520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392BAEC-3DC2-9A7A-9944-E7F36B7D372E}"/>
                </a:ext>
              </a:extLst>
            </p:cNvPr>
            <p:cNvSpPr/>
            <p:nvPr/>
          </p:nvSpPr>
          <p:spPr>
            <a:xfrm>
              <a:off x="1653540" y="2339340"/>
              <a:ext cx="8778240" cy="227323"/>
            </a:xfrm>
            <a:custGeom>
              <a:avLst/>
              <a:gdLst>
                <a:gd name="connsiteX0" fmla="*/ 0 w 8778240"/>
                <a:gd name="connsiteY0" fmla="*/ 198120 h 227323"/>
                <a:gd name="connsiteX1" fmla="*/ 2202180 w 8778240"/>
                <a:gd name="connsiteY1" fmla="*/ 137160 h 227323"/>
                <a:gd name="connsiteX2" fmla="*/ 4389120 w 8778240"/>
                <a:gd name="connsiteY2" fmla="*/ 213360 h 227323"/>
                <a:gd name="connsiteX3" fmla="*/ 6576060 w 8778240"/>
                <a:gd name="connsiteY3" fmla="*/ 205740 h 227323"/>
                <a:gd name="connsiteX4" fmla="*/ 8778240 w 8778240"/>
                <a:gd name="connsiteY4" fmla="*/ 0 h 22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8240" h="227323">
                  <a:moveTo>
                    <a:pt x="0" y="198120"/>
                  </a:moveTo>
                  <a:cubicBezTo>
                    <a:pt x="735330" y="166370"/>
                    <a:pt x="1470660" y="134620"/>
                    <a:pt x="2202180" y="137160"/>
                  </a:cubicBezTo>
                  <a:cubicBezTo>
                    <a:pt x="2933700" y="139700"/>
                    <a:pt x="3660140" y="201930"/>
                    <a:pt x="4389120" y="213360"/>
                  </a:cubicBezTo>
                  <a:cubicBezTo>
                    <a:pt x="5118100" y="224790"/>
                    <a:pt x="5844540" y="241300"/>
                    <a:pt x="6576060" y="205740"/>
                  </a:cubicBezTo>
                  <a:cubicBezTo>
                    <a:pt x="7307580" y="170180"/>
                    <a:pt x="8435340" y="67310"/>
                    <a:pt x="8778240" y="0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4A8DB2D5-F727-569C-F6C0-E4C50A31D93E}"/>
                </a:ext>
              </a:extLst>
            </p:cNvPr>
            <p:cNvSpPr/>
            <p:nvPr/>
          </p:nvSpPr>
          <p:spPr>
            <a:xfrm>
              <a:off x="2766060" y="2140963"/>
              <a:ext cx="6553200" cy="336262"/>
            </a:xfrm>
            <a:custGeom>
              <a:avLst/>
              <a:gdLst>
                <a:gd name="connsiteX0" fmla="*/ 0 w 6553200"/>
                <a:gd name="connsiteY0" fmla="*/ 61217 h 336262"/>
                <a:gd name="connsiteX1" fmla="*/ 2194560 w 6553200"/>
                <a:gd name="connsiteY1" fmla="*/ 335537 h 336262"/>
                <a:gd name="connsiteX2" fmla="*/ 4381500 w 6553200"/>
                <a:gd name="connsiteY2" fmla="*/ 137417 h 336262"/>
                <a:gd name="connsiteX3" fmla="*/ 6553200 w 6553200"/>
                <a:gd name="connsiteY3" fmla="*/ 15497 h 33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3200" h="336262">
                  <a:moveTo>
                    <a:pt x="0" y="61217"/>
                  </a:moveTo>
                  <a:cubicBezTo>
                    <a:pt x="732155" y="192027"/>
                    <a:pt x="1464310" y="322837"/>
                    <a:pt x="2194560" y="335537"/>
                  </a:cubicBezTo>
                  <a:cubicBezTo>
                    <a:pt x="2924810" y="348237"/>
                    <a:pt x="3655060" y="190757"/>
                    <a:pt x="4381500" y="137417"/>
                  </a:cubicBezTo>
                  <a:cubicBezTo>
                    <a:pt x="5107940" y="84077"/>
                    <a:pt x="6134100" y="-44193"/>
                    <a:pt x="6553200" y="15497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095A00D0-7DD1-558E-B152-3DFFF0A1D102}"/>
                </a:ext>
              </a:extLst>
            </p:cNvPr>
            <p:cNvSpPr txBox="1"/>
            <p:nvPr/>
          </p:nvSpPr>
          <p:spPr>
            <a:xfrm>
              <a:off x="1346696" y="2364917"/>
              <a:ext cx="375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>
                  <a:solidFill>
                    <a:srgbClr val="002060"/>
                  </a:solidFill>
                </a:rPr>
                <a:t>SZ</a:t>
              </a:r>
            </a:p>
          </p:txBody>
        </p: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id="{3EEF747E-D330-E2CC-B1B9-27A19EEB2F53}"/>
                </a:ext>
              </a:extLst>
            </p:cNvPr>
            <p:cNvSpPr txBox="1"/>
            <p:nvPr/>
          </p:nvSpPr>
          <p:spPr>
            <a:xfrm>
              <a:off x="2474456" y="2030951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>
                  <a:solidFill>
                    <a:srgbClr val="002060"/>
                  </a:solidFill>
                </a:rPr>
                <a:t>SL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8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689F4-8C0D-EA77-67D3-8F34ADF8E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BDDB9CD-C8F6-3DA2-706A-1EE381FF7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D12B6F0-A148-43CF-C5B3-661199C2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zajęć realizowanych w UEP w roku akademickim 2023/24 wg obszaru oceny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F8C00B0-C014-0A29-47D8-B3A108A2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D4FDBE-3169-FCF8-B08E-9429A845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13</a:t>
            </a:fld>
            <a:r>
              <a:rPr lang="pl-PL" dirty="0"/>
              <a:t>/32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5356080E-DA0E-3740-D232-FBE616A57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759591"/>
              </p:ext>
            </p:extLst>
          </p:nvPr>
        </p:nvGraphicFramePr>
        <p:xfrm>
          <a:off x="838200" y="182923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9A82BD2-901D-57E5-1EBC-E86B3752DA94}"/>
              </a:ext>
            </a:extLst>
          </p:cNvPr>
          <p:cNvCxnSpPr>
            <a:cxnSpLocks/>
          </p:cNvCxnSpPr>
          <p:nvPr/>
        </p:nvCxnSpPr>
        <p:spPr>
          <a:xfrm>
            <a:off x="1454534" y="4017640"/>
            <a:ext cx="9724006" cy="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DCA19-06B8-4A02-87C4-C74F91F0F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6E74FD9-79EC-6360-7E4F-50E5E642D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294F5669-EB96-61EE-0FF1-EE7C45C2A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829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9351D45B-0534-C5CA-A5B3-073A0C45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zajęć realizowanych w UEP w roku akademickim 2023/24 wg typów zajęć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03914F-15A6-983D-B806-40D7D733C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B5C298-B5B4-8C1B-0AF6-C1830DDA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14</a:t>
            </a:fld>
            <a:r>
              <a:rPr lang="pl-PL" dirty="0"/>
              <a:t>/32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10AB1DF-B586-6D34-A370-122C5839FE83}"/>
              </a:ext>
            </a:extLst>
          </p:cNvPr>
          <p:cNvCxnSpPr>
            <a:cxnSpLocks/>
          </p:cNvCxnSpPr>
          <p:nvPr/>
        </p:nvCxnSpPr>
        <p:spPr>
          <a:xfrm>
            <a:off x="1386397" y="3727168"/>
            <a:ext cx="9815003" cy="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4CF71-948D-F298-4D72-398CD1089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3A64907-B03B-FA6E-0055-8F4DA2374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9B47D7FA-D59B-53C1-07D6-CA1C1A4C0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8144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11DBE348-BCBB-594A-AA19-C06A37B9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zajęć realizowanych w UEP w semestrze zimowym 2024/25 wg typów zajęć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6040F1-7E71-5A5B-572F-8E120F5C9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60C5C5-2FD2-BAE0-505C-F7C1A1AF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15</a:t>
            </a:fld>
            <a:r>
              <a:rPr lang="pl-PL" dirty="0"/>
              <a:t>/32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3B5F03F1-400A-1C00-5E29-FBA5A7F2205D}"/>
              </a:ext>
            </a:extLst>
          </p:cNvPr>
          <p:cNvCxnSpPr>
            <a:cxnSpLocks/>
          </p:cNvCxnSpPr>
          <p:nvPr/>
        </p:nvCxnSpPr>
        <p:spPr>
          <a:xfrm>
            <a:off x="1386397" y="3727168"/>
            <a:ext cx="9815003" cy="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3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E44EF-DE7A-0870-8D3F-C8FD6DB34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9C12EF8-AE46-60AC-658B-C9A8904AF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960133F5-B443-466F-B228-669DA1D78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76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DFF96715-45CA-D557-FFAF-B41A92DD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zajęć realizowanych w UEP w semestrze zimowym 2024/25 wg instytutów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93F137-7CCA-D139-99F0-10416C35F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89B712-B2E6-A12F-55CB-9D85DB2B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16</a:t>
            </a:fld>
            <a:r>
              <a:rPr lang="pl-PL" dirty="0"/>
              <a:t>/32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7CC86082-3C30-B7EA-E480-E6321056111C}"/>
              </a:ext>
            </a:extLst>
          </p:cNvPr>
          <p:cNvCxnSpPr>
            <a:cxnSpLocks/>
          </p:cNvCxnSpPr>
          <p:nvPr/>
        </p:nvCxnSpPr>
        <p:spPr>
          <a:xfrm flipV="1">
            <a:off x="5064414" y="2260600"/>
            <a:ext cx="0" cy="380769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2996AAB-3D5B-291C-2515-1BB325EE63AA}"/>
              </a:ext>
            </a:extLst>
          </p:cNvPr>
          <p:cNvSpPr txBox="1"/>
          <p:nvPr/>
        </p:nvSpPr>
        <p:spPr>
          <a:xfrm>
            <a:off x="10910875" y="206544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SZ 24/25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ADE4E06-64E5-514E-E28C-BB28426AC60A}"/>
              </a:ext>
            </a:extLst>
          </p:cNvPr>
          <p:cNvSpPr txBox="1"/>
          <p:nvPr/>
        </p:nvSpPr>
        <p:spPr>
          <a:xfrm>
            <a:off x="8867002" y="205588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SZ 23/24</a:t>
            </a:r>
          </a:p>
        </p:txBody>
      </p:sp>
    </p:spTree>
    <p:extLst>
      <p:ext uri="{BB962C8B-B14F-4D97-AF65-F5344CB8AC3E}">
        <p14:creationId xmlns:p14="http://schemas.microsoft.com/office/powerpoint/2010/main" val="132879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02025-1D8D-A5B8-BA42-F83006EAC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3055B25-0CA3-E3C0-7BA7-C5D6F865E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8DC1618-A58A-0F67-FBC6-128AFE6A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Udział przedmiotów, które zostały w danym obszarze ocenione przeciętnie niżej niż 4,5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BBAE8D-A5AD-F2A4-D334-F183A0DC1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BFB68E-E52B-684E-85D0-95357BB6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17</a:t>
            </a:fld>
            <a:r>
              <a:rPr lang="pl-PL" dirty="0"/>
              <a:t>/32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918FE6E-0CDE-BE3F-C39E-510D628BD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09796"/>
              </p:ext>
            </p:extLst>
          </p:nvPr>
        </p:nvGraphicFramePr>
        <p:xfrm>
          <a:off x="335999" y="2392737"/>
          <a:ext cx="11520002" cy="2484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556">
                  <a:extLst>
                    <a:ext uri="{9D8B030D-6E8A-4147-A177-3AD203B41FA5}">
                      <a16:colId xmlns:a16="http://schemas.microsoft.com/office/drawing/2014/main" val="373388649"/>
                    </a:ext>
                  </a:extLst>
                </a:gridCol>
                <a:gridCol w="1635556">
                  <a:extLst>
                    <a:ext uri="{9D8B030D-6E8A-4147-A177-3AD203B41FA5}">
                      <a16:colId xmlns:a16="http://schemas.microsoft.com/office/drawing/2014/main" val="2016563017"/>
                    </a:ext>
                  </a:extLst>
                </a:gridCol>
                <a:gridCol w="1635556">
                  <a:extLst>
                    <a:ext uri="{9D8B030D-6E8A-4147-A177-3AD203B41FA5}">
                      <a16:colId xmlns:a16="http://schemas.microsoft.com/office/drawing/2014/main" val="363905450"/>
                    </a:ext>
                  </a:extLst>
                </a:gridCol>
                <a:gridCol w="1635556">
                  <a:extLst>
                    <a:ext uri="{9D8B030D-6E8A-4147-A177-3AD203B41FA5}">
                      <a16:colId xmlns:a16="http://schemas.microsoft.com/office/drawing/2014/main" val="178578032"/>
                    </a:ext>
                  </a:extLst>
                </a:gridCol>
                <a:gridCol w="1706666">
                  <a:extLst>
                    <a:ext uri="{9D8B030D-6E8A-4147-A177-3AD203B41FA5}">
                      <a16:colId xmlns:a16="http://schemas.microsoft.com/office/drawing/2014/main" val="3258339206"/>
                    </a:ext>
                  </a:extLst>
                </a:gridCol>
                <a:gridCol w="1635556">
                  <a:extLst>
                    <a:ext uri="{9D8B030D-6E8A-4147-A177-3AD203B41FA5}">
                      <a16:colId xmlns:a16="http://schemas.microsoft.com/office/drawing/2014/main" val="1530106378"/>
                    </a:ext>
                  </a:extLst>
                </a:gridCol>
                <a:gridCol w="1635556">
                  <a:extLst>
                    <a:ext uri="{9D8B030D-6E8A-4147-A177-3AD203B41FA5}">
                      <a16:colId xmlns:a16="http://schemas.microsoft.com/office/drawing/2014/main" val="338353432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Rok i semestr</a:t>
                      </a:r>
                      <a:endParaRPr lang="pl-P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Ogólna</a:t>
                      </a:r>
                      <a:endParaRPr lang="pl-P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Organizacja zajęć</a:t>
                      </a:r>
                      <a:endParaRPr lang="pl-P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Sposób prowadzenia zajęć</a:t>
                      </a:r>
                      <a:endParaRPr lang="pl-P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Zachowanie prowadzącego</a:t>
                      </a:r>
                      <a:endParaRPr lang="pl-P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Zaliczenie przedmiotu</a:t>
                      </a:r>
                      <a:endParaRPr lang="pl-P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Ocena efektów kształcenia</a:t>
                      </a:r>
                      <a:endParaRPr lang="pl-P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644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2024/2025 SZ</a:t>
                      </a:r>
                      <a:endParaRPr lang="pl-PL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24%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1472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2023/2024 SL</a:t>
                      </a:r>
                      <a:endParaRPr lang="pl-PL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22%</a:t>
                      </a:r>
                      <a:endParaRPr lang="pl-PL" sz="2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21%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9533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2023/2024 SZ</a:t>
                      </a:r>
                      <a:endParaRPr lang="pl-PL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774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2022/2023 SL</a:t>
                      </a:r>
                      <a:endParaRPr lang="pl-PL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27%</a:t>
                      </a:r>
                      <a:endParaRPr lang="pl-PL" sz="2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9608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2022/2023 SZ</a:t>
                      </a:r>
                      <a:endParaRPr lang="pl-PL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8%</a:t>
                      </a:r>
                      <a:endParaRPr lang="pl-PL" sz="2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29%</a:t>
                      </a:r>
                      <a:endParaRPr lang="pl-PL" sz="2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8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E2ABD-B2B4-8207-05B9-4386AA61C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87F558D-894A-AEA5-8D4D-7698E2C04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DD79F7-3665-272A-2282-2DC13CFA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Ogólna ocena zajęć w języku polskim i obcym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F4BBCC-4B4C-7C44-5CDB-63A2DFF0E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823314-381F-D070-C737-EE0A19E0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18</a:t>
            </a:fld>
            <a:r>
              <a:rPr lang="pl-PL" dirty="0"/>
              <a:t>/32</a:t>
            </a:r>
          </a:p>
        </p:txBody>
      </p:sp>
      <p:graphicFrame>
        <p:nvGraphicFramePr>
          <p:cNvPr id="8" name="Tabela 6">
            <a:extLst>
              <a:ext uri="{FF2B5EF4-FFF2-40B4-BE49-F238E27FC236}">
                <a16:creationId xmlns:a16="http://schemas.microsoft.com/office/drawing/2014/main" id="{EB29401B-FE5A-203D-AB5C-7F7E80EDE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79167"/>
              </p:ext>
            </p:extLst>
          </p:nvPr>
        </p:nvGraphicFramePr>
        <p:xfrm>
          <a:off x="336000" y="2176351"/>
          <a:ext cx="11520004" cy="35702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60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4022702723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1022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Język przedmiotu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Rok akademicki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Ocena ogólna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Organizacja zajęć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7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Sposób prowadzenia zajęć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spc="-5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Zachowanie prowadzącego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Zaliczenie przedmiotu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Ocena efektów uczenia się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Polski</a:t>
                      </a:r>
                      <a:endParaRPr lang="en-GB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2024/25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39868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58742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Język obcy</a:t>
                      </a:r>
                      <a:endParaRPr lang="en-GB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2024/25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93505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1950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550008"/>
                  </a:ext>
                </a:extLst>
              </a:tr>
            </a:tbl>
          </a:graphicData>
        </a:graphic>
      </p:graphicFrame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072336FA-DEE3-3764-F2F4-9DE89DB6755D}"/>
              </a:ext>
            </a:extLst>
          </p:cNvPr>
          <p:cNvCxnSpPr>
            <a:cxnSpLocks/>
          </p:cNvCxnSpPr>
          <p:nvPr/>
        </p:nvCxnSpPr>
        <p:spPr>
          <a:xfrm>
            <a:off x="7672169" y="4801774"/>
            <a:ext cx="0" cy="7784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686AB51-3B05-2367-517E-6BB3C019D526}"/>
              </a:ext>
            </a:extLst>
          </p:cNvPr>
          <p:cNvCxnSpPr>
            <a:cxnSpLocks/>
          </p:cNvCxnSpPr>
          <p:nvPr/>
        </p:nvCxnSpPr>
        <p:spPr>
          <a:xfrm>
            <a:off x="11575954" y="4801774"/>
            <a:ext cx="0" cy="7784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4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47129-E9A9-58C6-3651-4404B481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616EF8C-0AC9-3481-1A05-204898722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990DA06-E8D5-FD32-7883-33F829C4CB7F}"/>
              </a:ext>
            </a:extLst>
          </p:cNvPr>
          <p:cNvGraphicFramePr>
            <a:graphicFrameLocks noGrp="1"/>
          </p:cNvGraphicFramePr>
          <p:nvPr/>
        </p:nvGraphicFramePr>
        <p:xfrm>
          <a:off x="336001" y="1676400"/>
          <a:ext cx="11519998" cy="451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7080">
                  <a:extLst>
                    <a:ext uri="{9D8B030D-6E8A-4147-A177-3AD203B41FA5}">
                      <a16:colId xmlns:a16="http://schemas.microsoft.com/office/drawing/2014/main" val="3336221563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955665557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1843390895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837670756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740541067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533425191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920235292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108601222"/>
                    </a:ext>
                  </a:extLst>
                </a:gridCol>
              </a:tblGrid>
              <a:tr h="5499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Kierunek / kryteria oceny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ogólna 22/23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ogólna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Organizacja zajęć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Sposób prowadzenia zajęć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Zachowanie prowadzącego</a:t>
                      </a:r>
                      <a:endParaRPr lang="pl-PL" sz="1600" b="0" i="0" u="none" strike="noStrike" spc="-50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Zaliczenie przedmiotu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efektów kształcenia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30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Gospodarka turystyczna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4,84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4,87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4,86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4,79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4,67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431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Jakość i rozwój produktu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4,76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4,87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4,66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4,79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4,80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4,70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4818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Kierunek prawno-ekonomiczny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4,73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4,86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4,57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4,86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4,76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4,60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5362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Ekonomia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4,68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4,83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4,53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4,57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440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Rachunkowość i finanse biznesu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4,67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4,57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4,75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4,64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520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Finanse, audyt, inwestycje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4,69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4,54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4,77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4,60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555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Zarządzanie 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4,63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4,69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4,80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4,56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4,73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4,75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4,60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3021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Polityka społeczna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4,60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4,69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4,74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4,58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4,70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4,63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5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Logistyka 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4,68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4,68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4,81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4,57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4,79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4,67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4,56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6915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Międzynarodowe stosunki gospodarcze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4,58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4,67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4,79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4,53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4,75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4,55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03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Zarządzanie i inżynieria produkcji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4,65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4,77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4,51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4,73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4,70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4,58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597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Informatyka i ekonometria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4,60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4,65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4,79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4,46</a:t>
                      </a:r>
                      <a:endParaRPr lang="pl-PL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4,76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4,69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4,52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11933"/>
                  </a:ext>
                </a:extLst>
              </a:tr>
              <a:tr h="18288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Kierunki anglojęzyczne</a:t>
                      </a:r>
                      <a:endParaRPr lang="pl-PL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91870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Bachelor</a:t>
                      </a:r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in Business Administration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4,48</a:t>
                      </a:r>
                      <a:endParaRPr lang="pl-PL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4,75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4,81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4,72</a:t>
                      </a:r>
                      <a:endParaRPr lang="pl-PL" sz="16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4,86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4,72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4,62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737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Finance 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4,63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4,53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4,72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4,54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4,61</a:t>
                      </a:r>
                      <a:endParaRPr lang="pl-PL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912747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0FB88169-2F28-5F2E-7E5D-1B7F955F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kierunków studiów stacjonarnych pierwszego stopnia w roku akademickim 23/24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EED0DA-DED8-698A-D68B-3D9A1955D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7C0C64-823B-A5E3-D70C-CB340AFC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19</a:t>
            </a:fld>
            <a:r>
              <a:rPr lang="pl-PL" dirty="0"/>
              <a:t>/32</a:t>
            </a:r>
          </a:p>
        </p:txBody>
      </p:sp>
      <p:pic>
        <p:nvPicPr>
          <p:cNvPr id="15" name="Grafika 14" descr="Medal z wypełnieniem pełnym">
            <a:extLst>
              <a:ext uri="{FF2B5EF4-FFF2-40B4-BE49-F238E27FC236}">
                <a16:creationId xmlns:a16="http://schemas.microsoft.com/office/drawing/2014/main" id="{8F9BC78D-EE86-AA7C-4DAF-F9FE2F141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08320" y="5692140"/>
            <a:ext cx="251460" cy="251460"/>
          </a:xfrm>
          <a:prstGeom prst="rect">
            <a:avLst/>
          </a:prstGeom>
        </p:spPr>
      </p:pic>
      <p:pic>
        <p:nvPicPr>
          <p:cNvPr id="19" name="Grafika 18" descr="Medal z wypełnieniem pełnym">
            <a:extLst>
              <a:ext uri="{FF2B5EF4-FFF2-40B4-BE49-F238E27FC236}">
                <a16:creationId xmlns:a16="http://schemas.microsoft.com/office/drawing/2014/main" id="{858F3F46-AA5B-3864-9A08-8300788D3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08320" y="2933949"/>
            <a:ext cx="251460" cy="251460"/>
          </a:xfrm>
          <a:prstGeom prst="rect">
            <a:avLst/>
          </a:prstGeom>
        </p:spPr>
      </p:pic>
      <p:pic>
        <p:nvPicPr>
          <p:cNvPr id="21" name="Grafika 20" descr="Medal z wypełnieniem pełnym">
            <a:extLst>
              <a:ext uri="{FF2B5EF4-FFF2-40B4-BE49-F238E27FC236}">
                <a16:creationId xmlns:a16="http://schemas.microsoft.com/office/drawing/2014/main" id="{7ECB8993-6AD9-E460-80C1-FE7F5C6C8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12130" y="4674994"/>
            <a:ext cx="251460" cy="251460"/>
          </a:xfrm>
          <a:prstGeom prst="rect">
            <a:avLst/>
          </a:prstGeom>
        </p:spPr>
      </p:pic>
      <p:pic>
        <p:nvPicPr>
          <p:cNvPr id="22" name="Grafika 21" descr="Medal z wypełnieniem pełnym">
            <a:extLst>
              <a:ext uri="{FF2B5EF4-FFF2-40B4-BE49-F238E27FC236}">
                <a16:creationId xmlns:a16="http://schemas.microsoft.com/office/drawing/2014/main" id="{4BDDD750-9527-C6B0-E533-8C8ADEF37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15940" y="4420359"/>
            <a:ext cx="251460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1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B72C4-4AD2-E49E-812C-FEC31EB51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6EDDA5-D808-EF19-3A1C-675013F7E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A5D336-781E-1281-DBE7-46A28EE1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406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Informacja o systemie ankiet studenckich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Zwrotność ankiet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Ogólna ocena zajęć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zajęć wg obszaru oceny, typów zajęć, języka wykładowego, kierunków, cyklów kształcenia, przedmiotów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Komentarze do ankiet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Wnioski</a:t>
            </a:r>
          </a:p>
          <a:p>
            <a:pPr marL="514350" indent="-514350" algn="just">
              <a:buFont typeface="+mj-lt"/>
              <a:buAutoNum type="arabicPeriod"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39D0C2-A9BA-F61F-9A1E-6A04AD70E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605" y="6378124"/>
            <a:ext cx="815242" cy="343777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9C8D12BC-5ECA-7232-303D-305D03FD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Plan wystąpienia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CA68259-F470-254C-FE8B-DDFAC76C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</a:t>
            </a:fld>
            <a:r>
              <a:rPr lang="pl-PL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6730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1C93-273D-8560-A948-368DA0A0F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B778A18-0997-8DD3-33DA-2B445203C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FE6520F-3DAD-5041-83A8-9E3D22D5F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19636"/>
              </p:ext>
            </p:extLst>
          </p:nvPr>
        </p:nvGraphicFramePr>
        <p:xfrm>
          <a:off x="336001" y="1767840"/>
          <a:ext cx="11519998" cy="430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7080">
                  <a:extLst>
                    <a:ext uri="{9D8B030D-6E8A-4147-A177-3AD203B41FA5}">
                      <a16:colId xmlns:a16="http://schemas.microsoft.com/office/drawing/2014/main" val="3336221563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955665557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1843390895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837670756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740541067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533425191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920235292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108601222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Kierunek / kryteria oceny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ogólna 22/23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ogólna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Organizacja zajęć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Sposób prowadzenia zajęć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Zachowanie prowadzącego</a:t>
                      </a:r>
                      <a:endParaRPr lang="pl-PL" sz="1300" b="0" i="0" u="none" strike="noStrike" spc="-50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Zaliczenie przedmiotu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efektów kształcenia</a:t>
                      </a:r>
                      <a:endParaRPr lang="pl-PL" sz="13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30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Jakość i rozwój produktu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431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Zarządzanie i inżynieria produkcji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4818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Jakość i rozwój produktu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5362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Nadzór i kontrola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440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Przemysł 4.0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520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Kierunek prawno-ekonomiczny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555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Finanse, audyt, inwestycje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3021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Zarządzanie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5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Rachunkowość i finanse biznesu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6915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Międzynarodowe stosunki gospodarcze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03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Informatyka i ekonometria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597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11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Ekonomia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705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Analityka danych ekonomicznych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228656"/>
                  </a:ext>
                </a:extLst>
              </a:tr>
              <a:tr h="18288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Kierunki anglojęzyczne</a:t>
                      </a:r>
                      <a:endParaRPr lang="pl-PL" sz="13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91870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Innovation Management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737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Master in International Business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3818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Quantitative</a:t>
                      </a:r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Finance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912747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DB6BFA83-6A97-1306-C84D-541FF8C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kierunków studiów stacjonarnych drugiego stopnia w roku akademickim 23/24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B8C578D-F10F-4D46-108F-99CCFA06B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6356AE-FBB1-91A1-7503-97528AC7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20</a:t>
            </a:fld>
            <a:r>
              <a:rPr lang="pl-PL" dirty="0"/>
              <a:t>/32</a:t>
            </a:r>
          </a:p>
        </p:txBody>
      </p:sp>
      <p:pic>
        <p:nvPicPr>
          <p:cNvPr id="15" name="Grafika 14" descr="Medal z wypełnieniem pełnym">
            <a:extLst>
              <a:ext uri="{FF2B5EF4-FFF2-40B4-BE49-F238E27FC236}">
                <a16:creationId xmlns:a16="http://schemas.microsoft.com/office/drawing/2014/main" id="{BBFFF51C-734F-F9BA-A979-868155E38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15940" y="5448878"/>
            <a:ext cx="251460" cy="251460"/>
          </a:xfrm>
          <a:prstGeom prst="rect">
            <a:avLst/>
          </a:prstGeom>
        </p:spPr>
      </p:pic>
      <p:pic>
        <p:nvPicPr>
          <p:cNvPr id="19" name="Grafika 18" descr="Medal z wypełnieniem pełnym">
            <a:extLst>
              <a:ext uri="{FF2B5EF4-FFF2-40B4-BE49-F238E27FC236}">
                <a16:creationId xmlns:a16="http://schemas.microsoft.com/office/drawing/2014/main" id="{7BC6F811-E0E8-9BA1-5CF8-8925BB551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15940" y="2560569"/>
            <a:ext cx="251460" cy="251460"/>
          </a:xfrm>
          <a:prstGeom prst="rect">
            <a:avLst/>
          </a:prstGeom>
        </p:spPr>
      </p:pic>
      <p:pic>
        <p:nvPicPr>
          <p:cNvPr id="22" name="Grafika 21" descr="Medal z wypełnieniem pełnym">
            <a:extLst>
              <a:ext uri="{FF2B5EF4-FFF2-40B4-BE49-F238E27FC236}">
                <a16:creationId xmlns:a16="http://schemas.microsoft.com/office/drawing/2014/main" id="{2F35C15D-37AF-ED0C-2E2C-FD2C8E1BE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23560" y="4420359"/>
            <a:ext cx="251460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0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BB502-932E-78A4-20E7-ADEFDB74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42F12CF-F183-47E8-B35B-1DB0164BD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DF8A9FB-8295-D5FB-7EB0-5AAA9E598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56198"/>
              </p:ext>
            </p:extLst>
          </p:nvPr>
        </p:nvGraphicFramePr>
        <p:xfrm>
          <a:off x="336001" y="2301240"/>
          <a:ext cx="11519998" cy="2750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7080">
                  <a:extLst>
                    <a:ext uri="{9D8B030D-6E8A-4147-A177-3AD203B41FA5}">
                      <a16:colId xmlns:a16="http://schemas.microsoft.com/office/drawing/2014/main" val="3336221563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955665557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1843390895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837670756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740541067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533425191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920235292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108601222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Kierunek / kryteria oceny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ogólna 22/23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ogólna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Organizacja zajęć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Sposób prowadzenia zajęć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Zachowanie prowadzącego</a:t>
                      </a:r>
                      <a:endParaRPr lang="pl-PL" sz="1600" b="0" i="0" u="none" strike="noStrike" spc="-50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Zaliczenie przedmiotu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efektów kształcenia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30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Zarządzanie i inżynieria produkcji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431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Zarządzanie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4818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Finanse, audyt, inwestycje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5362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Międzynarodowe stosunki gospodarcze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440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Informatyka i ekonometria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520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Ekonomia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555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Logistyka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3021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Rachunkowość i finanse biznesu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4,59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4,62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5202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AF86037A-C746-9E7B-76FD-3E67F0AF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kierunków studiów niestacjonarnych pierwszego stopnia w roku akademickim 23/24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EC85BC-CF0E-6436-75FE-AD7406267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F4EF0B-84FA-B8CF-8FB8-BA359B7C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21</a:t>
            </a:fld>
            <a:r>
              <a:rPr lang="pl-PL" dirty="0"/>
              <a:t>/32</a:t>
            </a:r>
          </a:p>
        </p:txBody>
      </p:sp>
      <p:pic>
        <p:nvPicPr>
          <p:cNvPr id="15" name="Grafika 14" descr="Medal z wypełnieniem pełnym">
            <a:extLst>
              <a:ext uri="{FF2B5EF4-FFF2-40B4-BE49-F238E27FC236}">
                <a16:creationId xmlns:a16="http://schemas.microsoft.com/office/drawing/2014/main" id="{AF7994FD-B0CC-43FC-4AE7-452234EA8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23560" y="3063488"/>
            <a:ext cx="251460" cy="251460"/>
          </a:xfrm>
          <a:prstGeom prst="rect">
            <a:avLst/>
          </a:prstGeom>
        </p:spPr>
      </p:pic>
      <p:pic>
        <p:nvPicPr>
          <p:cNvPr id="19" name="Grafika 18" descr="Medal z wypełnieniem pełnym">
            <a:extLst>
              <a:ext uri="{FF2B5EF4-FFF2-40B4-BE49-F238E27FC236}">
                <a16:creationId xmlns:a16="http://schemas.microsoft.com/office/drawing/2014/main" id="{13BDA767-C42B-28C7-5592-70C41741F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23560" y="3558277"/>
            <a:ext cx="251460" cy="251460"/>
          </a:xfrm>
          <a:prstGeom prst="rect">
            <a:avLst/>
          </a:prstGeom>
        </p:spPr>
      </p:pic>
      <p:pic>
        <p:nvPicPr>
          <p:cNvPr id="22" name="Grafika 21" descr="Medal z wypełnieniem pełnym">
            <a:extLst>
              <a:ext uri="{FF2B5EF4-FFF2-40B4-BE49-F238E27FC236}">
                <a16:creationId xmlns:a16="http://schemas.microsoft.com/office/drawing/2014/main" id="{CD0474A7-359D-4CB9-1971-4297A66D73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31180" y="3310883"/>
            <a:ext cx="251460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008BC-4768-38B1-51A6-19AB17846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A09DFC7-65E4-8D08-526F-022081020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CF68A44-7005-9883-976E-5E722A81A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48484"/>
              </p:ext>
            </p:extLst>
          </p:nvPr>
        </p:nvGraphicFramePr>
        <p:xfrm>
          <a:off x="336001" y="2308860"/>
          <a:ext cx="11519998" cy="3253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7080">
                  <a:extLst>
                    <a:ext uri="{9D8B030D-6E8A-4147-A177-3AD203B41FA5}">
                      <a16:colId xmlns:a16="http://schemas.microsoft.com/office/drawing/2014/main" val="3336221563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955665557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1843390895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837670756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740541067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3533425191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920235292"/>
                    </a:ext>
                  </a:extLst>
                </a:gridCol>
                <a:gridCol w="1173274">
                  <a:extLst>
                    <a:ext uri="{9D8B030D-6E8A-4147-A177-3AD203B41FA5}">
                      <a16:colId xmlns:a16="http://schemas.microsoft.com/office/drawing/2014/main" val="108601222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Kierunek / kryteria oceny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ogólna 22/23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ogólna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Organizacja zajęć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Sposób prowadzenia zajęć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spc="-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Zachowanie prowadzącego</a:t>
                      </a:r>
                      <a:endParaRPr lang="pl-PL" sz="1600" b="0" i="0" u="none" strike="noStrike" spc="-50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Zaliczenie przedmiotu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Ocena efektów kształcenia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30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Jakość i rozwój produktu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4,93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4,93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431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Ekonomia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4818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Zarządzanie i inżynieria produkcji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5362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Zarządzanie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440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Rachunkowość i finanse biznesu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520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Finanse, audyt, inwestycje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555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2,50 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3021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Informatyka i ekonometria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5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Międzynarodowe stosunki gospodarcze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4,40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4,97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4,10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4,30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3,99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691595"/>
                  </a:ext>
                </a:extLst>
              </a:tr>
              <a:tr h="182880"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1600" b="0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* 20 wypełnionych ankiet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39984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8050173A-A7BE-76CF-A28C-93B63426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kierunków studiów niestacjonarnych drugiego stopnia w roku akademickim 23/24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4DB7221-753B-AAA8-3FC4-50254328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D77B2F-FFB9-DF92-FA3C-25FB8734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22</a:t>
            </a:fld>
            <a:r>
              <a:rPr lang="pl-PL" dirty="0"/>
              <a:t>/32</a:t>
            </a:r>
          </a:p>
        </p:txBody>
      </p:sp>
      <p:pic>
        <p:nvPicPr>
          <p:cNvPr id="15" name="Grafika 14" descr="Medal z wypełnieniem pełnym">
            <a:extLst>
              <a:ext uri="{FF2B5EF4-FFF2-40B4-BE49-F238E27FC236}">
                <a16:creationId xmlns:a16="http://schemas.microsoft.com/office/drawing/2014/main" id="{296272B6-7623-5AEF-191E-68D04B4DB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54040" y="3295775"/>
            <a:ext cx="251460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46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8F589-2D68-8B7D-E3EF-CF2DAB4D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D4F866E-7B21-E7D4-CBB6-FAB59EC8E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0ACD022-C308-40E9-2315-4500E4C8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Oceny w semestrze zimowym 24/25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studia stacjonarne I stopnia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CBAF1F-5E21-D025-B155-5214AB3B8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C7E5DB-2A05-E787-A0AF-37E9B5A6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23</a:t>
            </a:fld>
            <a:r>
              <a:rPr lang="pl-PL" dirty="0"/>
              <a:t>/32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97BA55A9-EEF2-432C-B98A-403DF8210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495766"/>
              </p:ext>
            </p:extLst>
          </p:nvPr>
        </p:nvGraphicFramePr>
        <p:xfrm>
          <a:off x="-15200" y="1866441"/>
          <a:ext cx="97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67FF0E5-8F83-894E-DF6D-81E2CB26CA5B}"/>
              </a:ext>
            </a:extLst>
          </p:cNvPr>
          <p:cNvSpPr txBox="1"/>
          <p:nvPr/>
        </p:nvSpPr>
        <p:spPr>
          <a:xfrm>
            <a:off x="5056847" y="226988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SZ 24/25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0C24287-EE42-54C5-1652-5203390D8204}"/>
              </a:ext>
            </a:extLst>
          </p:cNvPr>
          <p:cNvSpPr txBox="1"/>
          <p:nvPr/>
        </p:nvSpPr>
        <p:spPr>
          <a:xfrm>
            <a:off x="1474453" y="2274841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SZ 23/24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BA85A3AD-64F8-86CF-5C65-04F10EBC8022}"/>
              </a:ext>
            </a:extLst>
          </p:cNvPr>
          <p:cNvCxnSpPr>
            <a:cxnSpLocks/>
          </p:cNvCxnSpPr>
          <p:nvPr/>
        </p:nvCxnSpPr>
        <p:spPr>
          <a:xfrm flipV="1">
            <a:off x="1189102" y="2260600"/>
            <a:ext cx="0" cy="380769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5631053C-8144-4759-4DFB-2D1CF00DC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56794"/>
              </p:ext>
            </p:extLst>
          </p:nvPr>
        </p:nvGraphicFramePr>
        <p:xfrm>
          <a:off x="9755342" y="1633509"/>
          <a:ext cx="2354942" cy="4420264"/>
        </p:xfrm>
        <a:graphic>
          <a:graphicData uri="http://schemas.openxmlformats.org/drawingml/2006/table">
            <a:tbl>
              <a:tblPr/>
              <a:tblGrid>
                <a:gridCol w="837664">
                  <a:extLst>
                    <a:ext uri="{9D8B030D-6E8A-4147-A177-3AD203B41FA5}">
                      <a16:colId xmlns:a16="http://schemas.microsoft.com/office/drawing/2014/main" val="2733201567"/>
                    </a:ext>
                  </a:extLst>
                </a:gridCol>
                <a:gridCol w="758639">
                  <a:extLst>
                    <a:ext uri="{9D8B030D-6E8A-4147-A177-3AD203B41FA5}">
                      <a16:colId xmlns:a16="http://schemas.microsoft.com/office/drawing/2014/main" val="3144464460"/>
                    </a:ext>
                  </a:extLst>
                </a:gridCol>
                <a:gridCol w="758639">
                  <a:extLst>
                    <a:ext uri="{9D8B030D-6E8A-4147-A177-3AD203B41FA5}">
                      <a16:colId xmlns:a16="http://schemas.microsoft.com/office/drawing/2014/main" val="1554480330"/>
                    </a:ext>
                  </a:extLst>
                </a:gridCol>
              </a:tblGrid>
              <a:tr h="2678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Zwrotność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835783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23/24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różnica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24/25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251908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8A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7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87022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33520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94764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259398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75516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92001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25753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53712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806841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13884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9248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28010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19041"/>
                  </a:ext>
                </a:extLst>
              </a:tr>
              <a:tr h="26783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54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976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A67F8-868A-A03F-6608-BF7F7EB20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CE04ED4-7204-C970-07A6-2CAD9B2F8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596C577-AB33-4EAF-F4C6-7B630267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Oceny w semestrze zimowym 24/25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studia stacjonarne II stopnia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ED60214-FCF3-9A0A-B4F0-3B7D81BE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B1673A-E17F-8E8A-01C2-202DCA17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24</a:t>
            </a:fld>
            <a:r>
              <a:rPr lang="pl-PL" dirty="0"/>
              <a:t>/32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EEFEE38-3D83-4D67-93B3-9850CADA8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931292"/>
              </p:ext>
            </p:extLst>
          </p:nvPr>
        </p:nvGraphicFramePr>
        <p:xfrm>
          <a:off x="13831" y="1866441"/>
          <a:ext cx="97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2B9FDE3-B46E-DFE1-9677-3F1C091E1FF5}"/>
              </a:ext>
            </a:extLst>
          </p:cNvPr>
          <p:cNvSpPr txBox="1"/>
          <p:nvPr/>
        </p:nvSpPr>
        <p:spPr>
          <a:xfrm>
            <a:off x="5635798" y="306453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SZ 24/25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7E9854B-7573-D485-6387-E664AF2B5C51}"/>
              </a:ext>
            </a:extLst>
          </p:cNvPr>
          <p:cNvSpPr txBox="1"/>
          <p:nvPr/>
        </p:nvSpPr>
        <p:spPr>
          <a:xfrm>
            <a:off x="4715917" y="225907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SZ 23/24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CEEC3A0-50FA-8567-9F37-30A3A478F680}"/>
              </a:ext>
            </a:extLst>
          </p:cNvPr>
          <p:cNvCxnSpPr>
            <a:cxnSpLocks/>
          </p:cNvCxnSpPr>
          <p:nvPr/>
        </p:nvCxnSpPr>
        <p:spPr>
          <a:xfrm flipV="1">
            <a:off x="1319737" y="2260600"/>
            <a:ext cx="0" cy="380769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3BE340F-1EAC-C590-720C-01BEA2A0C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79091"/>
              </p:ext>
            </p:extLst>
          </p:nvPr>
        </p:nvGraphicFramePr>
        <p:xfrm>
          <a:off x="9856230" y="1895899"/>
          <a:ext cx="2354399" cy="4157880"/>
        </p:xfrm>
        <a:graphic>
          <a:graphicData uri="http://schemas.openxmlformats.org/drawingml/2006/table">
            <a:tbl>
              <a:tblPr/>
              <a:tblGrid>
                <a:gridCol w="821643">
                  <a:extLst>
                    <a:ext uri="{9D8B030D-6E8A-4147-A177-3AD203B41FA5}">
                      <a16:colId xmlns:a16="http://schemas.microsoft.com/office/drawing/2014/main" val="24081901"/>
                    </a:ext>
                  </a:extLst>
                </a:gridCol>
                <a:gridCol w="766378">
                  <a:extLst>
                    <a:ext uri="{9D8B030D-6E8A-4147-A177-3AD203B41FA5}">
                      <a16:colId xmlns:a16="http://schemas.microsoft.com/office/drawing/2014/main" val="783326173"/>
                    </a:ext>
                  </a:extLst>
                </a:gridCol>
                <a:gridCol w="766378">
                  <a:extLst>
                    <a:ext uri="{9D8B030D-6E8A-4147-A177-3AD203B41FA5}">
                      <a16:colId xmlns:a16="http://schemas.microsoft.com/office/drawing/2014/main" val="1362155470"/>
                    </a:ext>
                  </a:extLst>
                </a:gridCol>
              </a:tblGrid>
              <a:tr h="2078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Zwrotność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08341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23/24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różnica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24/25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716618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05936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42026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05103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4191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12273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0316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660094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51811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563634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32097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35577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47214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71150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69333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1011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86058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14199"/>
                  </a:ext>
                </a:extLst>
              </a:tr>
              <a:tr h="207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56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334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B1FB7-76BF-2345-3875-3905AE7E0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3FE29CF-E7EE-A1EA-0795-4A57AB0E0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B88198F-94DA-DBF0-58C3-16D1C36A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Oceny w semestrze zimowym 24/25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studia niestacjonarne I stopnia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EA3000-D71F-F508-6E43-9D8CD78A0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1BE406-C974-AC82-2D68-8F9EBFBF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25</a:t>
            </a:fld>
            <a:r>
              <a:rPr lang="pl-PL" dirty="0"/>
              <a:t>/32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AAB78564-0AAE-4F7C-A594-889F0A1A3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60343"/>
              </p:ext>
            </p:extLst>
          </p:nvPr>
        </p:nvGraphicFramePr>
        <p:xfrm>
          <a:off x="13832" y="1889322"/>
          <a:ext cx="97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7881421C-A314-49C1-8B6B-325DACAC3404}"/>
              </a:ext>
            </a:extLst>
          </p:cNvPr>
          <p:cNvSpPr txBox="1"/>
          <p:nvPr/>
        </p:nvSpPr>
        <p:spPr>
          <a:xfrm>
            <a:off x="5078393" y="266278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SZ 24/25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6F00601-86FF-51E0-782A-3ED761CEFCD4}"/>
              </a:ext>
            </a:extLst>
          </p:cNvPr>
          <p:cNvSpPr txBox="1"/>
          <p:nvPr/>
        </p:nvSpPr>
        <p:spPr>
          <a:xfrm>
            <a:off x="1711357" y="259021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SZ 23/24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AE7495A-D90D-4C8E-E822-4AA2BDB5F22E}"/>
              </a:ext>
            </a:extLst>
          </p:cNvPr>
          <p:cNvCxnSpPr>
            <a:cxnSpLocks/>
          </p:cNvCxnSpPr>
          <p:nvPr/>
        </p:nvCxnSpPr>
        <p:spPr>
          <a:xfrm flipV="1">
            <a:off x="1247162" y="2260600"/>
            <a:ext cx="0" cy="380769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5FDA7FDF-9A38-3AC7-3C82-2DAE9E77E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72070"/>
              </p:ext>
            </p:extLst>
          </p:nvPr>
        </p:nvGraphicFramePr>
        <p:xfrm>
          <a:off x="9838076" y="1752797"/>
          <a:ext cx="2354399" cy="4374504"/>
        </p:xfrm>
        <a:graphic>
          <a:graphicData uri="http://schemas.openxmlformats.org/drawingml/2006/table">
            <a:tbl>
              <a:tblPr/>
              <a:tblGrid>
                <a:gridCol w="837471">
                  <a:extLst>
                    <a:ext uri="{9D8B030D-6E8A-4147-A177-3AD203B41FA5}">
                      <a16:colId xmlns:a16="http://schemas.microsoft.com/office/drawing/2014/main" val="2599051854"/>
                    </a:ext>
                  </a:extLst>
                </a:gridCol>
                <a:gridCol w="758464">
                  <a:extLst>
                    <a:ext uri="{9D8B030D-6E8A-4147-A177-3AD203B41FA5}">
                      <a16:colId xmlns:a16="http://schemas.microsoft.com/office/drawing/2014/main" val="960047863"/>
                    </a:ext>
                  </a:extLst>
                </a:gridCol>
                <a:gridCol w="758464">
                  <a:extLst>
                    <a:ext uri="{9D8B030D-6E8A-4147-A177-3AD203B41FA5}">
                      <a16:colId xmlns:a16="http://schemas.microsoft.com/office/drawing/2014/main" val="78002121"/>
                    </a:ext>
                  </a:extLst>
                </a:gridCol>
              </a:tblGrid>
              <a:tr h="3010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Zwrotność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55005"/>
                  </a:ext>
                </a:extLst>
              </a:tr>
              <a:tr h="3010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23/24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różnica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24/25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78742"/>
                  </a:ext>
                </a:extLst>
              </a:tr>
              <a:tr h="4715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19267"/>
                  </a:ext>
                </a:extLst>
              </a:tr>
              <a:tr h="4715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07463"/>
                  </a:ext>
                </a:extLst>
              </a:tr>
              <a:tr h="4715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96891"/>
                  </a:ext>
                </a:extLst>
              </a:tr>
              <a:tr h="4715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954011"/>
                  </a:ext>
                </a:extLst>
              </a:tr>
              <a:tr h="4715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84942"/>
                  </a:ext>
                </a:extLst>
              </a:tr>
              <a:tr h="4715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305252"/>
                  </a:ext>
                </a:extLst>
              </a:tr>
              <a:tr h="4715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332995"/>
                  </a:ext>
                </a:extLst>
              </a:tr>
              <a:tr h="4715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2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00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192A2-5F6C-F255-F6FE-94F516386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EE6BD3B-B9C3-0F0A-4696-23F62A7AA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C0447C-7D22-4733-4B7B-EAC7BEBC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Oceny w semestrze zimowym 24/25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studia niestacjonarne II stopnia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8AEBBA-C2B6-9C82-F714-582282A0A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6B5566-4B0A-0F38-4B24-DDD7B689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26</a:t>
            </a:fld>
            <a:r>
              <a:rPr lang="pl-PL" dirty="0"/>
              <a:t>/32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4FA0B36B-43DD-4926-A211-C4281EB8C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612125"/>
              </p:ext>
            </p:extLst>
          </p:nvPr>
        </p:nvGraphicFramePr>
        <p:xfrm>
          <a:off x="13832" y="1874811"/>
          <a:ext cx="97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F64582F-2587-90D7-D1F0-51275D3DEE3B}"/>
              </a:ext>
            </a:extLst>
          </p:cNvPr>
          <p:cNvSpPr txBox="1"/>
          <p:nvPr/>
        </p:nvSpPr>
        <p:spPr>
          <a:xfrm>
            <a:off x="4771341" y="270406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SZ 24/25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C500E4-D286-61C1-B403-7CD24B0C4FAC}"/>
              </a:ext>
            </a:extLst>
          </p:cNvPr>
          <p:cNvSpPr txBox="1"/>
          <p:nvPr/>
        </p:nvSpPr>
        <p:spPr>
          <a:xfrm>
            <a:off x="1914666" y="2346164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SZ 23/24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1A82ACC-2A55-9FFB-D0DB-31C701A85E71}"/>
              </a:ext>
            </a:extLst>
          </p:cNvPr>
          <p:cNvCxnSpPr>
            <a:cxnSpLocks/>
          </p:cNvCxnSpPr>
          <p:nvPr/>
        </p:nvCxnSpPr>
        <p:spPr>
          <a:xfrm flipV="1">
            <a:off x="1232644" y="2260600"/>
            <a:ext cx="0" cy="380769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8C51877F-48A3-AA9A-2BC4-5AB545A31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97307"/>
              </p:ext>
            </p:extLst>
          </p:nvPr>
        </p:nvGraphicFramePr>
        <p:xfrm>
          <a:off x="9846401" y="1843365"/>
          <a:ext cx="2354399" cy="4225150"/>
        </p:xfrm>
        <a:graphic>
          <a:graphicData uri="http://schemas.openxmlformats.org/drawingml/2006/table">
            <a:tbl>
              <a:tblPr/>
              <a:tblGrid>
                <a:gridCol w="837471">
                  <a:extLst>
                    <a:ext uri="{9D8B030D-6E8A-4147-A177-3AD203B41FA5}">
                      <a16:colId xmlns:a16="http://schemas.microsoft.com/office/drawing/2014/main" val="3908371441"/>
                    </a:ext>
                  </a:extLst>
                </a:gridCol>
                <a:gridCol w="758464">
                  <a:extLst>
                    <a:ext uri="{9D8B030D-6E8A-4147-A177-3AD203B41FA5}">
                      <a16:colId xmlns:a16="http://schemas.microsoft.com/office/drawing/2014/main" val="1051761676"/>
                    </a:ext>
                  </a:extLst>
                </a:gridCol>
                <a:gridCol w="758464">
                  <a:extLst>
                    <a:ext uri="{9D8B030D-6E8A-4147-A177-3AD203B41FA5}">
                      <a16:colId xmlns:a16="http://schemas.microsoft.com/office/drawing/2014/main" val="1538904784"/>
                    </a:ext>
                  </a:extLst>
                </a:gridCol>
              </a:tblGrid>
              <a:tr h="1886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Zwrotność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972881"/>
                  </a:ext>
                </a:extLst>
              </a:tr>
              <a:tr h="11134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23/24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różnica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SZ 24/25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943789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08644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80563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388051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37392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34291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72054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03890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33783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41333"/>
                  </a:ext>
                </a:extLst>
              </a:tr>
              <a:tr h="37222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517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344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165A0-CE87-22BF-4B22-45A981FF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E0C61F4-CE05-0CE3-F159-C150654CB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D798352-C0BB-817D-5A01-58791F851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942452"/>
              </p:ext>
            </p:extLst>
          </p:nvPr>
        </p:nvGraphicFramePr>
        <p:xfrm>
          <a:off x="696000" y="1221404"/>
          <a:ext cx="10800000" cy="496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46B41CEC-1410-5003-8423-EEBF88E0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8"/>
            <a:ext cx="10515600" cy="76846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Ogólna ocena kierunków w cyklu kształcenia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E18C4EF-72A9-8EC3-67B9-A01C9A092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4C51CA-47D3-620C-8C59-8EFEF791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27</a:t>
            </a:fld>
            <a:r>
              <a:rPr lang="pl-PL" dirty="0"/>
              <a:t>/32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7330E09-7C55-2CEB-D4B5-61D16209C14E}"/>
              </a:ext>
            </a:extLst>
          </p:cNvPr>
          <p:cNvSpPr txBox="1"/>
          <p:nvPr/>
        </p:nvSpPr>
        <p:spPr>
          <a:xfrm>
            <a:off x="10384938" y="1254621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od 21/22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7E7991-2BC6-BBA9-EC69-893632A9934C}"/>
              </a:ext>
            </a:extLst>
          </p:cNvPr>
          <p:cNvSpPr txBox="1"/>
          <p:nvPr/>
        </p:nvSpPr>
        <p:spPr>
          <a:xfrm>
            <a:off x="8518482" y="124037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od 20/21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D09CDFDA-0A4E-3414-FBD3-9AFF9CD7A29D}"/>
              </a:ext>
            </a:extLst>
          </p:cNvPr>
          <p:cNvCxnSpPr>
            <a:cxnSpLocks/>
          </p:cNvCxnSpPr>
          <p:nvPr/>
        </p:nvCxnSpPr>
        <p:spPr>
          <a:xfrm flipV="1">
            <a:off x="4459334" y="1386345"/>
            <a:ext cx="0" cy="4408813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a 12" descr="Medal z wypełnieniem pełnym">
            <a:extLst>
              <a:ext uri="{FF2B5EF4-FFF2-40B4-BE49-F238E27FC236}">
                <a16:creationId xmlns:a16="http://schemas.microsoft.com/office/drawing/2014/main" id="{595FFCA7-2B84-81E7-0360-4E151C60D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92680" y="2379677"/>
            <a:ext cx="251460" cy="251460"/>
          </a:xfrm>
          <a:prstGeom prst="rect">
            <a:avLst/>
          </a:prstGeom>
        </p:spPr>
      </p:pic>
      <p:pic>
        <p:nvPicPr>
          <p:cNvPr id="14" name="Grafika 13" descr="Medal z wypełnieniem pełnym">
            <a:extLst>
              <a:ext uri="{FF2B5EF4-FFF2-40B4-BE49-F238E27FC236}">
                <a16:creationId xmlns:a16="http://schemas.microsoft.com/office/drawing/2014/main" id="{CF236F50-A533-9069-19F1-6C7AF01BA6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65366" y="4487640"/>
            <a:ext cx="251460" cy="251460"/>
          </a:xfrm>
          <a:prstGeom prst="rect">
            <a:avLst/>
          </a:prstGeom>
        </p:spPr>
      </p:pic>
      <p:pic>
        <p:nvPicPr>
          <p:cNvPr id="16" name="Grafika 15" descr="Medal z wypełnieniem pełnym">
            <a:extLst>
              <a:ext uri="{FF2B5EF4-FFF2-40B4-BE49-F238E27FC236}">
                <a16:creationId xmlns:a16="http://schemas.microsoft.com/office/drawing/2014/main" id="{3C68918E-D25D-C346-CFC0-14158F50B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062152" y="1953951"/>
            <a:ext cx="251460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9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97EB9-259B-5EB2-B769-42C28230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CA396E0-A0BF-AA7E-C99B-4333C2D41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34B2C10-9A55-3D0F-74BF-F15BF2D4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Pozytywne: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prowadzący z pasją; mili, pomocni, zaangażowani prowadzący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wiedza przekazywana w praktyczny i ciekawy sposób (przykłady z „życia wzięte”), praktyczne przykłady pomagające zrozumieć materiał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ogólnie bardzo fajny wykładowca a także przedmiot jednak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moze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lepiej byłoby pracować na zajęciach na jedynych danych tak aby łatwiej było zrozumieć zwłaszcza początki programowania R na etapie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zaawanwanym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obecne praktyki miałyby miejsce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C2B490-6290-1076-7AC2-07AB229A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Komentarze do ankiet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BBB935-1918-A93C-0448-DD7AB891D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EE78A8-4A0C-18B8-F1AA-A6A813A3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28</a:t>
            </a:fld>
            <a:r>
              <a:rPr lang="pl-PL" dirty="0"/>
              <a:t>/32</a:t>
            </a:r>
          </a:p>
        </p:txBody>
      </p:sp>
      <p:pic>
        <p:nvPicPr>
          <p:cNvPr id="12" name="Grafika 11" descr="Medal z wypełnieniem pełnym">
            <a:extLst>
              <a:ext uri="{FF2B5EF4-FFF2-40B4-BE49-F238E27FC236}">
                <a16:creationId xmlns:a16="http://schemas.microsoft.com/office/drawing/2014/main" id="{29F59180-F07D-6FBD-CF9A-A2ECEB038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2205" y="4998151"/>
            <a:ext cx="360000" cy="360000"/>
          </a:xfrm>
          <a:prstGeom prst="rect">
            <a:avLst/>
          </a:prstGeom>
        </p:spPr>
      </p:pic>
      <p:pic>
        <p:nvPicPr>
          <p:cNvPr id="13" name="Grafika 12" descr="Medal z wypełnieniem pełnym">
            <a:extLst>
              <a:ext uri="{FF2B5EF4-FFF2-40B4-BE49-F238E27FC236}">
                <a16:creationId xmlns:a16="http://schemas.microsoft.com/office/drawing/2014/main" id="{CEFBF424-144E-95C7-1B3C-19111F148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205" y="3498302"/>
            <a:ext cx="360000" cy="360000"/>
          </a:xfrm>
          <a:prstGeom prst="rect">
            <a:avLst/>
          </a:prstGeom>
        </p:spPr>
      </p:pic>
      <p:pic>
        <p:nvPicPr>
          <p:cNvPr id="14" name="Grafika 13" descr="Medal z wypełnieniem pełnym">
            <a:extLst>
              <a:ext uri="{FF2B5EF4-FFF2-40B4-BE49-F238E27FC236}">
                <a16:creationId xmlns:a16="http://schemas.microsoft.com/office/drawing/2014/main" id="{CB85AC36-EC46-FE88-9E5A-FD97F67B31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2205" y="237492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1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A7C43-6A32-4CBE-DAB9-02BD05AE5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82E8C80-A0E8-5B32-87D0-C1F9FFCAF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579927D-CC2A-DF85-6CD9-E59059199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Negatywne: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zbyt szybkie tempo; projekt zaliczeniowy zajmuje za dużo czasu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nazwa przedmiotu niedostosowana do treści; niejasne warunki zaliczenia przedmiotu, zmiana zasad zaliczenia przedmiotu w trakcie semestru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Zajęcia powinny skupić się żebyśmy umieli poprawnie korzystać z programu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RStudio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. Większość zadań musieliśmy samodzielnie wykonać w domu. Uzupełnione zadania wypełnione przez prowadzącego miały sporo błędnych komend. Tak jak wspominałam wyżej, na projekt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bylo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zbyt mało czasu żeby go dobrze wykonać.</a:t>
            </a: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26B9EA-64A6-2F7B-B039-F48DA98C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Komentarze do ankiet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653FF73-CC13-B9C6-9EC5-3697A6EBE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761344-D502-611C-68DD-5B5A23FA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29</a:t>
            </a:fld>
            <a:r>
              <a:rPr lang="pl-PL" dirty="0"/>
              <a:t>/32</a:t>
            </a:r>
          </a:p>
        </p:txBody>
      </p:sp>
      <p:pic>
        <p:nvPicPr>
          <p:cNvPr id="3" name="Grafika 2" descr="Medal z wypełnieniem pełnym">
            <a:extLst>
              <a:ext uri="{FF2B5EF4-FFF2-40B4-BE49-F238E27FC236}">
                <a16:creationId xmlns:a16="http://schemas.microsoft.com/office/drawing/2014/main" id="{217269D9-8AC0-0C78-73F6-5F41D0F2E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2205" y="4998151"/>
            <a:ext cx="360000" cy="360000"/>
          </a:xfrm>
          <a:prstGeom prst="rect">
            <a:avLst/>
          </a:prstGeom>
        </p:spPr>
      </p:pic>
      <p:pic>
        <p:nvPicPr>
          <p:cNvPr id="8" name="Grafika 7" descr="Medal z wypełnieniem pełnym">
            <a:extLst>
              <a:ext uri="{FF2B5EF4-FFF2-40B4-BE49-F238E27FC236}">
                <a16:creationId xmlns:a16="http://schemas.microsoft.com/office/drawing/2014/main" id="{7CFFB4E6-A0C8-3872-0B98-BED651A27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205" y="3429000"/>
            <a:ext cx="360000" cy="360000"/>
          </a:xfrm>
          <a:prstGeom prst="rect">
            <a:avLst/>
          </a:prstGeom>
        </p:spPr>
      </p:pic>
      <p:pic>
        <p:nvPicPr>
          <p:cNvPr id="9" name="Grafika 8" descr="Medal z wypełnieniem pełnym">
            <a:extLst>
              <a:ext uri="{FF2B5EF4-FFF2-40B4-BE49-F238E27FC236}">
                <a16:creationId xmlns:a16="http://schemas.microsoft.com/office/drawing/2014/main" id="{85D468F9-9102-41AF-4B9D-E3C30D8A41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2205" y="237492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1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4640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Celem systemu jest dostarczenie danych będących podstawą do podejmowania działań w zakresie doskonalenia procesu kształcenia, poprzez: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samoocenę i doskonalenie procesu kształcenia przez prowadzących, 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ocenę prowadzących przez jednostki prowadzące zajęcia dydaktyczne,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ocenę jednostek prowadzących zajęcia dydaktyczne przez władze Uczelni i Radę Programową.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605" y="6378124"/>
            <a:ext cx="815242" cy="343777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45FAD966-A379-7AD4-5FD6-EBFCD9EB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Wewnętrzny system badania ankietowego studentów w zakresie oceny zajęć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FB68C40-8F47-412C-76D7-854DA389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3</a:t>
            </a:fld>
            <a:r>
              <a:rPr lang="pl-PL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989304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61C4A-F80C-0445-0091-5DCD72368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52CB174-A8DC-CB45-5037-7C7C052EC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1B0727A-225A-D781-84B7-936400929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Zwrotność ankiet jest nisk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szczególnie w semestrze letnim, na studiach II stopnia i studiach niestacjonarnych.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Wzmożona akcja promocyjna w ostatnim semestrze pozwoliła zahamować trend spadkowy.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Wskazać można kierunki studió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w, na których udało się znacznie zwiększyć zwrotność. Pytanie, czy dobre praktyki w tym obszarze są do przeniesienia na resztę kierunków.</a:t>
            </a:r>
            <a:endParaRPr lang="pl-PL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Generalnie wysoki poziom ocen, ogólnie nie wskazuje konieczności doskonalenia dydaktyki (średnie ponad 4,5).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Trzeba jednak mieć świadomość, że może on po części wynikać z konieczności uzasadniania wystawienia oceny 3 i niższej.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17E473-1396-5217-CDF8-E8585F36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Wnioski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9C0424-3FD1-2818-B473-62B754BA2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0E8F93-C11A-EDED-EFB0-1DB72738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30</a:t>
            </a:fld>
            <a:r>
              <a:rPr lang="pl-PL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163417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39B4-9894-0038-EBAA-0F972485C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1A6C9EA-E3C0-AEC7-4239-D7A60B40F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6C0F922-41B4-03A5-E31C-B7F2998F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Zmniejsza się systematycznie różnica w poziomie oceny studiów stacjonarnych i niestacjonarnych, podobnie jak w poziomie oceny zajęć prowadzonych w języku polski i w języku obcym</a:t>
            </a:r>
            <a:endParaRPr lang="pl-PL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Obszarem, w którym przedmioty oceniane są relatywnie gorzej jest sposób prowadzenia zaję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 i ocena efektów kształcenia, szczególnie w przypadku wykładów i ćwiczeń. Wskazać można znaczny odsetek przedmiotów, dla których wskazane jest doskonalenie w tych obszarach.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Wskazać można kierunki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które z roku na rok zanotowały znaczną poprawę wyników, pytanie jakie stały za tym zmiany w sposobie prowadzenia i organizacji zajęć.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Zestawienie ocen kierunków wg cyklu daje najlepszy obraz dynamiki jakości kształcenia, jednak wyciąganie głębszych wnioskó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wymaga dłuższego okresu badawczego.</a:t>
            </a:r>
            <a:endParaRPr lang="pl-PL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8CA935-7927-4EF8-3293-D9C09A92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Wnioski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014F112-C5C5-DCBB-B0A8-17DD773B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A40280-4230-3816-E60C-5439132A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31</a:t>
            </a:fld>
            <a:r>
              <a:rPr lang="pl-PL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601384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Dziękujemy za obecność!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Serdecznie dziękuję pracownikom Biura Jakości Kształcenia za wsparcie w opracowaniu wyników ankiet.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E5D183-A7E2-2894-D1FF-D44DC827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32</a:t>
            </a:fld>
            <a:r>
              <a:rPr lang="pl-PL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26343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Wewnętrzny system badania ankietowego studentów w zakresie oceny zajęć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Założenia: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systematyczna i trwała ocena zajęć dydaktycznych,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oceniana każda forma zajęć dydaktycznych realizowana w danym semestrze,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formularz udostępniony studentom w systemie internetowym UEP,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ankieta studencka w pełni anonimowa,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dotyczy jakości zajęć przypisanych do określonego prowadzącego (przedmiot, grupa), 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oprócz oceny punktowej możliwość dodawania bezpośrednich komentarzy.</a:t>
            </a: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023197-1AE1-1CB4-735B-4E9CA212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4</a:t>
            </a:fld>
            <a:r>
              <a:rPr lang="pl-PL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19099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8656D-1AC3-2B3B-E93D-9C4E3BF76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648E168-12BE-F1E7-5D1D-8E3E22693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164639E-8A73-4818-CBFA-E0345BF9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Kryteria oceny w badaniu ankietowym studentów w zakresie oceny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zajęc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́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1D96E8-E8B5-8110-A65A-444263D8F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40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Kryteria (skala ocen 1-5):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Organizacja zajęć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 wykładowca był punktualny, nie skracał zajęć, zajęcia odbywały się regularnie? 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Sposób prowadzenia zajęć</a:t>
            </a:r>
            <a:endParaRPr lang="pl-P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 zajęcia były prowadzone w sposób komunikatywny, ciekawy, zrozumiały?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Zachowanie prowadzącego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 wykładowca był życzliwy, kulturalny, zaangażowany, cierpliwy?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Zaliczenie przedmiotu</a:t>
            </a:r>
          </a:p>
          <a:p>
            <a:pPr marL="0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czy zaliczenie przedmiotu odbywało się na jasnych i sprawiedliwych zasadach?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Ocena efektów uczenia się (studentów)</a:t>
            </a:r>
          </a:p>
          <a:p>
            <a:pPr marL="914400" lvl="2" indent="0">
              <a:buNone/>
            </a:pPr>
            <a:r>
              <a:rPr lang="pl-PL" sz="17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 zajęcia wzbogaciły wiedzę studenta i/lub pozwoliły rozwinąć umiejętności praktyczne i/lub kompetencje społeczne; czy były one zgodne z sylabusem realizowanego przedmiotu?</a:t>
            </a:r>
            <a:endParaRPr lang="pl-PL" sz="17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F38D92-7DF1-7BBF-F265-D9211280A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0599F2-3273-A566-77A0-5AD03F87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5</a:t>
            </a:fld>
            <a:r>
              <a:rPr lang="pl-PL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57697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34AB1-25C0-E9BB-81E4-370D5AF7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B2F215E-5A31-422D-5A0F-CA8D0E3A1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9AB79C-93FA-AAB5-5F00-290CDCF8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Interpretacja indywidualnych ocen w ramach poszczególnych obszarów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2C34F-5895-79C9-80C4-FDBA1F74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4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Ocena w zakresie 1,0 – 3,0 =&gt;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doskonalenie jest konieczne</a:t>
            </a:r>
          </a:p>
          <a:p>
            <a:pPr marL="0" indent="0" algn="ctr">
              <a:spcBef>
                <a:spcPts val="1200"/>
              </a:spcBef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Ocena w zakresie 3,1 – 4,4 =&gt;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doskonalenie jest wskazane</a:t>
            </a:r>
          </a:p>
          <a:p>
            <a:pPr marL="0" indent="0" algn="ctr">
              <a:spcBef>
                <a:spcPts val="1200"/>
              </a:spcBef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Ocena w zakresie 4,5 – 5,0 =&gt;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brak potrzeby doskonalenia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F6EE7E-E944-F82E-F064-74E4CF0B0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5B0E36-5A6B-E0CA-8D67-C7B1304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6</a:t>
            </a:fld>
            <a:r>
              <a:rPr lang="pl-PL" dirty="0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32333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DB36-BE7F-803C-88A9-E92626ED4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6C80DAD-D754-6098-6FD4-125685617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F3828E6-6F92-E200-3EEC-C1E1617C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Zwrotność ankiet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EF54BB2-2C1C-DE1F-C982-52167FD90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A2504E-E2B8-F6CC-B545-1AE78705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7</a:t>
            </a:fld>
            <a:r>
              <a:rPr lang="pl-PL" dirty="0"/>
              <a:t>/32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C433A160-D85E-7F45-B52F-79D79BEAB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023296"/>
              </p:ext>
            </p:extLst>
          </p:nvPr>
        </p:nvGraphicFramePr>
        <p:xfrm>
          <a:off x="838200" y="183138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" name="Grupa 13">
            <a:extLst>
              <a:ext uri="{FF2B5EF4-FFF2-40B4-BE49-F238E27FC236}">
                <a16:creationId xmlns:a16="http://schemas.microsoft.com/office/drawing/2014/main" id="{F5A775E1-9817-BFE7-794E-C70031547C64}"/>
              </a:ext>
            </a:extLst>
          </p:cNvPr>
          <p:cNvGrpSpPr/>
          <p:nvPr/>
        </p:nvGrpSpPr>
        <p:grpSpPr>
          <a:xfrm>
            <a:off x="1612703" y="1612853"/>
            <a:ext cx="9069152" cy="1270811"/>
            <a:chOff x="1612703" y="1612853"/>
            <a:chExt cx="9069152" cy="1270811"/>
          </a:xfrm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0AAA2350-C652-6DDC-9B2C-CE7D30C522C5}"/>
                </a:ext>
              </a:extLst>
            </p:cNvPr>
            <p:cNvSpPr/>
            <p:nvPr/>
          </p:nvSpPr>
          <p:spPr>
            <a:xfrm>
              <a:off x="1988127" y="1782130"/>
              <a:ext cx="8693728" cy="1101534"/>
            </a:xfrm>
            <a:custGeom>
              <a:avLst/>
              <a:gdLst>
                <a:gd name="connsiteX0" fmla="*/ 0 w 8693728"/>
                <a:gd name="connsiteY0" fmla="*/ 0 h 1101534"/>
                <a:gd name="connsiteX1" fmla="*/ 2175164 w 8693728"/>
                <a:gd name="connsiteY1" fmla="*/ 235528 h 1101534"/>
                <a:gd name="connsiteX2" fmla="*/ 4322618 w 8693728"/>
                <a:gd name="connsiteY2" fmla="*/ 921328 h 1101534"/>
                <a:gd name="connsiteX3" fmla="*/ 6518564 w 8693728"/>
                <a:gd name="connsiteY3" fmla="*/ 1101437 h 1101534"/>
                <a:gd name="connsiteX4" fmla="*/ 8693728 w 8693728"/>
                <a:gd name="connsiteY4" fmla="*/ 907473 h 110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3728" h="1101534">
                  <a:moveTo>
                    <a:pt x="0" y="0"/>
                  </a:moveTo>
                  <a:cubicBezTo>
                    <a:pt x="727364" y="40986"/>
                    <a:pt x="1454728" y="81973"/>
                    <a:pt x="2175164" y="235528"/>
                  </a:cubicBezTo>
                  <a:cubicBezTo>
                    <a:pt x="2895600" y="389083"/>
                    <a:pt x="3598718" y="777010"/>
                    <a:pt x="4322618" y="921328"/>
                  </a:cubicBezTo>
                  <a:cubicBezTo>
                    <a:pt x="5046518" y="1065646"/>
                    <a:pt x="5790046" y="1103746"/>
                    <a:pt x="6518564" y="1101437"/>
                  </a:cubicBezTo>
                  <a:cubicBezTo>
                    <a:pt x="7247082" y="1099128"/>
                    <a:pt x="7970405" y="1003300"/>
                    <a:pt x="8693728" y="907473"/>
                  </a:cubicBezTo>
                </a:path>
              </a:pathLst>
            </a:cu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0510B3BD-5A99-2FDC-ADD7-AA43FFC0ECDF}"/>
                </a:ext>
              </a:extLst>
            </p:cNvPr>
            <p:cNvSpPr txBox="1"/>
            <p:nvPr/>
          </p:nvSpPr>
          <p:spPr>
            <a:xfrm>
              <a:off x="1612703" y="1612853"/>
              <a:ext cx="375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>
                  <a:solidFill>
                    <a:srgbClr val="002060"/>
                  </a:solidFill>
                </a:rPr>
                <a:t>SZ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D8FCB5B2-B1C9-25A9-6045-5285BE53E575}"/>
              </a:ext>
            </a:extLst>
          </p:cNvPr>
          <p:cNvGrpSpPr/>
          <p:nvPr/>
        </p:nvGrpSpPr>
        <p:grpSpPr>
          <a:xfrm>
            <a:off x="2670266" y="1900218"/>
            <a:ext cx="6880134" cy="1604759"/>
            <a:chOff x="2670266" y="1900218"/>
            <a:chExt cx="6880134" cy="1604759"/>
          </a:xfrm>
        </p:grpSpPr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5458B8C4-404F-B63D-09FE-02469F27E009}"/>
                </a:ext>
              </a:extLst>
            </p:cNvPr>
            <p:cNvSpPr txBox="1"/>
            <p:nvPr/>
          </p:nvSpPr>
          <p:spPr>
            <a:xfrm>
              <a:off x="2670266" y="1900218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>
                  <a:solidFill>
                    <a:srgbClr val="002060"/>
                  </a:solidFill>
                </a:rPr>
                <a:t>SL</a:t>
              </a:r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C8299901-4ADF-9D87-4670-F14FC24C01D3}"/>
                </a:ext>
              </a:extLst>
            </p:cNvPr>
            <p:cNvSpPr/>
            <p:nvPr/>
          </p:nvSpPr>
          <p:spPr>
            <a:xfrm>
              <a:off x="3024909" y="2057177"/>
              <a:ext cx="6525491" cy="1447800"/>
            </a:xfrm>
            <a:custGeom>
              <a:avLst/>
              <a:gdLst>
                <a:gd name="connsiteX0" fmla="*/ 0 w 6525491"/>
                <a:gd name="connsiteY0" fmla="*/ 0 h 1447800"/>
                <a:gd name="connsiteX1" fmla="*/ 2161309 w 6525491"/>
                <a:gd name="connsiteY1" fmla="*/ 796637 h 1447800"/>
                <a:gd name="connsiteX2" fmla="*/ 4343400 w 6525491"/>
                <a:gd name="connsiteY2" fmla="*/ 1011382 h 1447800"/>
                <a:gd name="connsiteX3" fmla="*/ 6525491 w 6525491"/>
                <a:gd name="connsiteY3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5491" h="1447800">
                  <a:moveTo>
                    <a:pt x="0" y="0"/>
                  </a:moveTo>
                  <a:cubicBezTo>
                    <a:pt x="718704" y="314036"/>
                    <a:pt x="1437409" y="628073"/>
                    <a:pt x="2161309" y="796637"/>
                  </a:cubicBezTo>
                  <a:cubicBezTo>
                    <a:pt x="2885209" y="965201"/>
                    <a:pt x="3616036" y="902855"/>
                    <a:pt x="4343400" y="1011382"/>
                  </a:cubicBezTo>
                  <a:cubicBezTo>
                    <a:pt x="5070764" y="1119909"/>
                    <a:pt x="5798127" y="1283854"/>
                    <a:pt x="6525491" y="1447800"/>
                  </a:cubicBezTo>
                </a:path>
              </a:pathLst>
            </a:cu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kern="1200"/>
            </a:p>
          </p:txBody>
        </p:sp>
      </p:grpSp>
    </p:spTree>
    <p:extLst>
      <p:ext uri="{BB962C8B-B14F-4D97-AF65-F5344CB8AC3E}">
        <p14:creationId xmlns:p14="http://schemas.microsoft.com/office/powerpoint/2010/main" val="38764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3D542-F5F0-9ACE-943E-7B6775414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61B57F5-B589-55D3-E0B0-03286E721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3F43E9A-F016-685D-6B1F-D1AC42B7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Odsetek studentów, którzy wypełnili przynajmniej jedną ankietę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7FBD83-8A19-39A2-88ED-F9EBB8EF8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7286F1-A4F8-D4A4-EE5B-99EF076F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8</a:t>
            </a:fld>
            <a:r>
              <a:rPr lang="pl-PL" dirty="0"/>
              <a:t>/32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F9888EBB-D270-578E-3223-2704A24BA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981955"/>
              </p:ext>
            </p:extLst>
          </p:nvPr>
        </p:nvGraphicFramePr>
        <p:xfrm>
          <a:off x="838200" y="183138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Grupa 17">
            <a:extLst>
              <a:ext uri="{FF2B5EF4-FFF2-40B4-BE49-F238E27FC236}">
                <a16:creationId xmlns:a16="http://schemas.microsoft.com/office/drawing/2014/main" id="{3378E80F-74F5-5DF2-5D4B-9E3F4572A82E}"/>
              </a:ext>
            </a:extLst>
          </p:cNvPr>
          <p:cNvGrpSpPr/>
          <p:nvPr/>
        </p:nvGrpSpPr>
        <p:grpSpPr>
          <a:xfrm>
            <a:off x="1655255" y="1726131"/>
            <a:ext cx="9044413" cy="822349"/>
            <a:chOff x="1655255" y="1726131"/>
            <a:chExt cx="9044413" cy="822349"/>
          </a:xfrm>
        </p:grpSpPr>
        <p:sp>
          <p:nvSpPr>
            <p:cNvPr id="3" name="Dowolny kształt: kształt 2">
              <a:extLst>
                <a:ext uri="{FF2B5EF4-FFF2-40B4-BE49-F238E27FC236}">
                  <a16:creationId xmlns:a16="http://schemas.microsoft.com/office/drawing/2014/main" id="{EDAF94E7-5A18-FDE7-31FC-D9499E434C55}"/>
                </a:ext>
              </a:extLst>
            </p:cNvPr>
            <p:cNvSpPr/>
            <p:nvPr/>
          </p:nvSpPr>
          <p:spPr>
            <a:xfrm>
              <a:off x="1971304" y="1888174"/>
              <a:ext cx="8728364" cy="660306"/>
            </a:xfrm>
            <a:custGeom>
              <a:avLst/>
              <a:gdLst>
                <a:gd name="connsiteX0" fmla="*/ 0 w 8728364"/>
                <a:gd name="connsiteY0" fmla="*/ 0 h 660306"/>
                <a:gd name="connsiteX1" fmla="*/ 2196935 w 8728364"/>
                <a:gd name="connsiteY1" fmla="*/ 273132 h 660306"/>
                <a:gd name="connsiteX2" fmla="*/ 4381995 w 8728364"/>
                <a:gd name="connsiteY2" fmla="*/ 558140 h 660306"/>
                <a:gd name="connsiteX3" fmla="*/ 6531428 w 8728364"/>
                <a:gd name="connsiteY3" fmla="*/ 641267 h 660306"/>
                <a:gd name="connsiteX4" fmla="*/ 8728364 w 8728364"/>
                <a:gd name="connsiteY4" fmla="*/ 225631 h 66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8364" h="660306">
                  <a:moveTo>
                    <a:pt x="0" y="0"/>
                  </a:moveTo>
                  <a:lnTo>
                    <a:pt x="2196935" y="273132"/>
                  </a:lnTo>
                  <a:cubicBezTo>
                    <a:pt x="2927267" y="366155"/>
                    <a:pt x="3659580" y="496784"/>
                    <a:pt x="4381995" y="558140"/>
                  </a:cubicBezTo>
                  <a:cubicBezTo>
                    <a:pt x="5104410" y="619496"/>
                    <a:pt x="5807033" y="696685"/>
                    <a:pt x="6531428" y="641267"/>
                  </a:cubicBezTo>
                  <a:cubicBezTo>
                    <a:pt x="7255823" y="585849"/>
                    <a:pt x="7992093" y="405740"/>
                    <a:pt x="8728364" y="225631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650E19DF-1015-3FA1-94E6-FDC5ADD002A9}"/>
                </a:ext>
              </a:extLst>
            </p:cNvPr>
            <p:cNvSpPr txBox="1"/>
            <p:nvPr/>
          </p:nvSpPr>
          <p:spPr>
            <a:xfrm>
              <a:off x="1655255" y="1726131"/>
              <a:ext cx="375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>
                  <a:solidFill>
                    <a:srgbClr val="002060"/>
                  </a:solidFill>
                </a:rPr>
                <a:t>SZ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89E55769-D2D0-3387-0548-770EDCD6857A}"/>
              </a:ext>
            </a:extLst>
          </p:cNvPr>
          <p:cNvGrpSpPr/>
          <p:nvPr/>
        </p:nvGrpSpPr>
        <p:grpSpPr>
          <a:xfrm>
            <a:off x="2741848" y="2351925"/>
            <a:ext cx="6841539" cy="735660"/>
            <a:chOff x="2741848" y="2351925"/>
            <a:chExt cx="6841539" cy="735660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A3B25542-CC6D-BDF5-7992-027D5F66A6E3}"/>
                </a:ext>
              </a:extLst>
            </p:cNvPr>
            <p:cNvSpPr/>
            <p:nvPr/>
          </p:nvSpPr>
          <p:spPr>
            <a:xfrm>
              <a:off x="3087584" y="2517569"/>
              <a:ext cx="6495803" cy="570016"/>
            </a:xfrm>
            <a:custGeom>
              <a:avLst/>
              <a:gdLst>
                <a:gd name="connsiteX0" fmla="*/ 0 w 6495803"/>
                <a:gd name="connsiteY0" fmla="*/ 0 h 570016"/>
                <a:gd name="connsiteX1" fmla="*/ 2149434 w 6495803"/>
                <a:gd name="connsiteY1" fmla="*/ 225631 h 570016"/>
                <a:gd name="connsiteX2" fmla="*/ 4334494 w 6495803"/>
                <a:gd name="connsiteY2" fmla="*/ 273133 h 570016"/>
                <a:gd name="connsiteX3" fmla="*/ 6495803 w 6495803"/>
                <a:gd name="connsiteY3" fmla="*/ 570016 h 57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5803" h="570016">
                  <a:moveTo>
                    <a:pt x="0" y="0"/>
                  </a:moveTo>
                  <a:cubicBezTo>
                    <a:pt x="713509" y="90054"/>
                    <a:pt x="1427018" y="180109"/>
                    <a:pt x="2149434" y="225631"/>
                  </a:cubicBezTo>
                  <a:cubicBezTo>
                    <a:pt x="2871850" y="271153"/>
                    <a:pt x="3610099" y="215736"/>
                    <a:pt x="4334494" y="273133"/>
                  </a:cubicBezTo>
                  <a:cubicBezTo>
                    <a:pt x="5058889" y="330531"/>
                    <a:pt x="6147460" y="524494"/>
                    <a:pt x="6495803" y="570016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D7BE1953-B62F-992B-2F76-A284127C2A11}"/>
                </a:ext>
              </a:extLst>
            </p:cNvPr>
            <p:cNvSpPr txBox="1"/>
            <p:nvPr/>
          </p:nvSpPr>
          <p:spPr>
            <a:xfrm>
              <a:off x="2741848" y="2351925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>
                  <a:solidFill>
                    <a:srgbClr val="002060"/>
                  </a:solidFill>
                </a:rPr>
                <a:t>SL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3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4E1E3-6685-A80B-838A-F93539F71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993978F-476F-5E31-FC4B-29073DE13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83A329-0E44-04F7-D306-3CF93DA5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67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Zwrotność ankiet wg kierunków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roku akademickim 23/24 i obecnym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6906615-6C80-3CD2-2723-3B6CEE09B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139196-F57A-4E01-F3F7-7537885C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9</a:t>
            </a:fld>
            <a:r>
              <a:rPr lang="pl-PL" dirty="0"/>
              <a:t>/32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2DC31CF2-D95D-CB06-DB46-FB887FB0A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156648"/>
              </p:ext>
            </p:extLst>
          </p:nvPr>
        </p:nvGraphicFramePr>
        <p:xfrm>
          <a:off x="838200" y="1825625"/>
          <a:ext cx="90000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CD6C1BA-DC87-D478-4253-FE3049FD8DD1}"/>
              </a:ext>
            </a:extLst>
          </p:cNvPr>
          <p:cNvSpPr txBox="1"/>
          <p:nvPr/>
        </p:nvSpPr>
        <p:spPr>
          <a:xfrm>
            <a:off x="9688786" y="1900089"/>
            <a:ext cx="23577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Studia w zakresie: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EK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ekonomii</a:t>
            </a:r>
          </a:p>
          <a:p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</a:rPr>
              <a:t>RiFP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rachunkowości i finansów przedsiębiorstw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Z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– zarządzania</a:t>
            </a:r>
          </a:p>
          <a:p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</a:rPr>
              <a:t>IiAE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informatyki i analiz ekonomicznych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JAK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jakości</a:t>
            </a:r>
          </a:p>
          <a:p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</a:rPr>
              <a:t>FiRF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finansów i rynków finansowych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GM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gospodarki międzynarodowej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Semestr: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SZ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zimowy</a:t>
            </a:r>
          </a:p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SL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 - letni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333825CB-4441-8932-33B7-ED66DF04F297}"/>
              </a:ext>
            </a:extLst>
          </p:cNvPr>
          <p:cNvCxnSpPr>
            <a:cxnSpLocks/>
          </p:cNvCxnSpPr>
          <p:nvPr/>
        </p:nvCxnSpPr>
        <p:spPr>
          <a:xfrm flipV="1">
            <a:off x="4142509" y="3054927"/>
            <a:ext cx="0" cy="6580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13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4153</Words>
  <Application>Microsoft Office PowerPoint</Application>
  <PresentationFormat>Panoramiczny</PresentationFormat>
  <Paragraphs>1164</Paragraphs>
  <Slides>32</Slides>
  <Notes>31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Wingdings</vt:lpstr>
      <vt:lpstr>Motyw pakietu Office</vt:lpstr>
      <vt:lpstr>Prezentacja programu PowerPoint</vt:lpstr>
      <vt:lpstr>Plan wystąpienia</vt:lpstr>
      <vt:lpstr>Wewnętrzny system badania ankietowego studentów w zakresie oceny zajęć</vt:lpstr>
      <vt:lpstr>Wewnętrzny system badania ankietowego studentów w zakresie oceny zajęć</vt:lpstr>
      <vt:lpstr>Kryteria oceny w badaniu ankietowym studentów w zakresie oceny zajęć</vt:lpstr>
      <vt:lpstr>Interpretacja indywidualnych ocen w ramach poszczególnych obszarów</vt:lpstr>
      <vt:lpstr>Zwrotność ankiet</vt:lpstr>
      <vt:lpstr>Odsetek studentów, którzy wypełnili przynajmniej jedną ankietę</vt:lpstr>
      <vt:lpstr>Zwrotność ankiet wg kierunków  w roku akademickim 23/24 i obecnym</vt:lpstr>
      <vt:lpstr>Zwrotność wg trybu i stopnia studiów w roku akademickim 23/24</vt:lpstr>
      <vt:lpstr>Zwrotność wg trybu i stopnia studiów w semestrze zimowym 24/25</vt:lpstr>
      <vt:lpstr>Ogólna ocena zajęć realizowanych w UEP w kolejnych semestrach</vt:lpstr>
      <vt:lpstr>Ocena zajęć realizowanych w UEP w roku akademickim 2023/24 wg obszaru oceny</vt:lpstr>
      <vt:lpstr>Ocena zajęć realizowanych w UEP w roku akademickim 2023/24 wg typów zajęć</vt:lpstr>
      <vt:lpstr>Ocena zajęć realizowanych w UEP w semestrze zimowym 2024/25 wg typów zajęć</vt:lpstr>
      <vt:lpstr>Ocena zajęć realizowanych w UEP w semestrze zimowym 2024/25 wg instytutów</vt:lpstr>
      <vt:lpstr>Udział przedmiotów, które zostały w danym obszarze ocenione przeciętnie niżej niż 4,5</vt:lpstr>
      <vt:lpstr>Ogólna ocena zajęć w języku polskim i obcym</vt:lpstr>
      <vt:lpstr>Ocena kierunków studiów stacjonarnych pierwszego stopnia w roku akademickim 23/24</vt:lpstr>
      <vt:lpstr>Ocena kierunków studiów stacjonarnych drugiego stopnia w roku akademickim 23/24</vt:lpstr>
      <vt:lpstr>Ocena kierunków studiów niestacjonarnych pierwszego stopnia w roku akademickim 23/24</vt:lpstr>
      <vt:lpstr>Ocena kierunków studiów niestacjonarnych drugiego stopnia w roku akademickim 23/24</vt:lpstr>
      <vt:lpstr>Oceny w semestrze zimowym 24/25  studia stacjonarne I stopnia</vt:lpstr>
      <vt:lpstr>Oceny w semestrze zimowym 24/25  studia stacjonarne II stopnia</vt:lpstr>
      <vt:lpstr>Oceny w semestrze zimowym 24/25  studia niestacjonarne I stopnia</vt:lpstr>
      <vt:lpstr>Oceny w semestrze zimowym 24/25  studia niestacjonarne II stopnia</vt:lpstr>
      <vt:lpstr>Ogólna ocena kierunków w cyklu kształcenia</vt:lpstr>
      <vt:lpstr>Komentarze do ankiet</vt:lpstr>
      <vt:lpstr>Komentarze do ankiet</vt:lpstr>
      <vt:lpstr>Wnioski</vt:lpstr>
      <vt:lpstr>Wnioski</vt:lpstr>
      <vt:lpstr>Dziękujemy za obecność!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 Płatek</dc:creator>
  <cp:lastModifiedBy>Żuliana Woziwodzka</cp:lastModifiedBy>
  <cp:revision>8</cp:revision>
  <dcterms:created xsi:type="dcterms:W3CDTF">2025-03-11T09:34:00Z</dcterms:created>
  <dcterms:modified xsi:type="dcterms:W3CDTF">2025-04-14T07:30:18Z</dcterms:modified>
</cp:coreProperties>
</file>