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59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EBDD1-2FA8-4E19-B6B3-DC47B092272A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</dgm:pt>
    <dgm:pt modelId="{1A464571-ED84-4D11-85D1-7E27C0E5EE65}">
      <dgm:prSet phldrT="[Tekst]"/>
      <dgm:spPr/>
      <dgm:t>
        <a:bodyPr/>
        <a:lstStyle/>
        <a:p>
          <a:r>
            <a:rPr lang="pl-PL" dirty="0"/>
            <a:t>Dobra oferta </a:t>
          </a:r>
          <a:br>
            <a:rPr lang="pl-PL" dirty="0"/>
          </a:br>
          <a:r>
            <a:rPr lang="pl-PL" dirty="0"/>
            <a:t>(studia na UEP są jak pudełko czekoladek …)</a:t>
          </a:r>
          <a:endParaRPr lang="en-US" dirty="0"/>
        </a:p>
      </dgm:t>
    </dgm:pt>
    <dgm:pt modelId="{5FDB7FE9-5CB5-40E0-A06C-5AC8BAFCFC2E}" type="parTrans" cxnId="{2FA8BD23-CE93-4901-AFF7-7D9E837AB89F}">
      <dgm:prSet/>
      <dgm:spPr/>
      <dgm:t>
        <a:bodyPr/>
        <a:lstStyle/>
        <a:p>
          <a:endParaRPr lang="en-US"/>
        </a:p>
      </dgm:t>
    </dgm:pt>
    <dgm:pt modelId="{6D1D89A3-FA61-4940-887C-0B073F97F36F}" type="sibTrans" cxnId="{2FA8BD23-CE93-4901-AFF7-7D9E837AB89F}">
      <dgm:prSet/>
      <dgm:spPr/>
      <dgm:t>
        <a:bodyPr/>
        <a:lstStyle/>
        <a:p>
          <a:endParaRPr lang="en-US"/>
        </a:p>
      </dgm:t>
    </dgm:pt>
    <dgm:pt modelId="{7E0D5E01-AB7D-420E-A55A-FCB89F1A491F}">
      <dgm:prSet phldrT="[Tekst]"/>
      <dgm:spPr/>
      <dgm:t>
        <a:bodyPr/>
        <a:lstStyle/>
        <a:p>
          <a:r>
            <a:rPr lang="pl-PL" dirty="0"/>
            <a:t>Równy poziom (standardy kształcenia jak … normy ISO)</a:t>
          </a:r>
          <a:endParaRPr lang="en-US" dirty="0"/>
        </a:p>
      </dgm:t>
    </dgm:pt>
    <dgm:pt modelId="{E5E30520-F92C-4C3E-9F40-33E57DB2A14B}" type="parTrans" cxnId="{91167764-58F4-42F9-A9DD-6998AC0C325F}">
      <dgm:prSet/>
      <dgm:spPr/>
      <dgm:t>
        <a:bodyPr/>
        <a:lstStyle/>
        <a:p>
          <a:endParaRPr lang="en-US"/>
        </a:p>
      </dgm:t>
    </dgm:pt>
    <dgm:pt modelId="{27CC4EDC-5CEC-4403-9E08-AA738681874D}" type="sibTrans" cxnId="{91167764-58F4-42F9-A9DD-6998AC0C325F}">
      <dgm:prSet/>
      <dgm:spPr/>
      <dgm:t>
        <a:bodyPr/>
        <a:lstStyle/>
        <a:p>
          <a:endParaRPr lang="en-US"/>
        </a:p>
      </dgm:t>
    </dgm:pt>
    <dgm:pt modelId="{A8E72781-DD66-4B1F-95BD-AA221FF58BD2}">
      <dgm:prSet phldrT="[Tekst]"/>
      <dgm:spPr/>
      <dgm:t>
        <a:bodyPr/>
        <a:lstStyle/>
        <a:p>
          <a:r>
            <a:rPr lang="pl-PL" dirty="0"/>
            <a:t>Zaangażowanie interesariuszy (bo do tanga trzeba … trojga)</a:t>
          </a:r>
          <a:endParaRPr lang="en-US" dirty="0"/>
        </a:p>
      </dgm:t>
    </dgm:pt>
    <dgm:pt modelId="{C2E0114F-FE77-4DF2-9D23-2F4120287508}" type="parTrans" cxnId="{7EC95B06-E1CB-4E43-9165-D2B2B6691C49}">
      <dgm:prSet/>
      <dgm:spPr/>
      <dgm:t>
        <a:bodyPr/>
        <a:lstStyle/>
        <a:p>
          <a:endParaRPr lang="en-US"/>
        </a:p>
      </dgm:t>
    </dgm:pt>
    <dgm:pt modelId="{185EBD7A-415C-4519-941F-378B86129E2B}" type="sibTrans" cxnId="{7EC95B06-E1CB-4E43-9165-D2B2B6691C49}">
      <dgm:prSet/>
      <dgm:spPr/>
      <dgm:t>
        <a:bodyPr/>
        <a:lstStyle/>
        <a:p>
          <a:endParaRPr lang="en-US"/>
        </a:p>
      </dgm:t>
    </dgm:pt>
    <dgm:pt modelId="{D662915F-8A43-4279-8B9D-C1105A622697}" type="pres">
      <dgm:prSet presAssocID="{D1EEBDD1-2FA8-4E19-B6B3-DC47B092272A}" presName="CompostProcess" presStyleCnt="0">
        <dgm:presLayoutVars>
          <dgm:dir/>
          <dgm:resizeHandles val="exact"/>
        </dgm:presLayoutVars>
      </dgm:prSet>
      <dgm:spPr/>
    </dgm:pt>
    <dgm:pt modelId="{5C82D01B-E24E-4BCF-A73F-D0B0040C1A32}" type="pres">
      <dgm:prSet presAssocID="{D1EEBDD1-2FA8-4E19-B6B3-DC47B092272A}" presName="arrow" presStyleLbl="bgShp" presStyleIdx="0" presStyleCnt="1"/>
      <dgm:spPr/>
    </dgm:pt>
    <dgm:pt modelId="{7BA9F772-D3B7-4BB6-934B-41F91368F1C1}" type="pres">
      <dgm:prSet presAssocID="{D1EEBDD1-2FA8-4E19-B6B3-DC47B092272A}" presName="linearProcess" presStyleCnt="0"/>
      <dgm:spPr/>
    </dgm:pt>
    <dgm:pt modelId="{414FBB73-44E8-4A96-A4F8-9F3C0B20E4AB}" type="pres">
      <dgm:prSet presAssocID="{1A464571-ED84-4D11-85D1-7E27C0E5EE6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8762D1-71B0-4E0F-9A41-2EA54F1E3D1D}" type="pres">
      <dgm:prSet presAssocID="{6D1D89A3-FA61-4940-887C-0B073F97F36F}" presName="sibTrans" presStyleCnt="0"/>
      <dgm:spPr/>
    </dgm:pt>
    <dgm:pt modelId="{C15AE66F-D35C-4569-8211-CE3E85A18467}" type="pres">
      <dgm:prSet presAssocID="{7E0D5E01-AB7D-420E-A55A-FCB89F1A491F}" presName="textNode" presStyleLbl="node1" presStyleIdx="1" presStyleCnt="3" custLinFactNeighborX="1" custLinFactNeighborY="-11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E1B05E-6FBB-4765-A6B6-E761F0C6A5B7}" type="pres">
      <dgm:prSet presAssocID="{27CC4EDC-5CEC-4403-9E08-AA738681874D}" presName="sibTrans" presStyleCnt="0"/>
      <dgm:spPr/>
    </dgm:pt>
    <dgm:pt modelId="{F013743F-E978-4538-BF7A-74092FA000D9}" type="pres">
      <dgm:prSet presAssocID="{A8E72781-DD66-4B1F-95BD-AA221FF58BD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C77B17D-FB52-44E4-9943-E557586CF488}" type="presOf" srcId="{A8E72781-DD66-4B1F-95BD-AA221FF58BD2}" destId="{F013743F-E978-4538-BF7A-74092FA000D9}" srcOrd="0" destOrd="0" presId="urn:microsoft.com/office/officeart/2005/8/layout/hProcess9"/>
    <dgm:cxn modelId="{61127E60-C2E0-447A-B002-88BB73D59910}" type="presOf" srcId="{7E0D5E01-AB7D-420E-A55A-FCB89F1A491F}" destId="{C15AE66F-D35C-4569-8211-CE3E85A18467}" srcOrd="0" destOrd="0" presId="urn:microsoft.com/office/officeart/2005/8/layout/hProcess9"/>
    <dgm:cxn modelId="{FEAC655C-1445-454F-A07A-3F1CE2B6046F}" type="presOf" srcId="{1A464571-ED84-4D11-85D1-7E27C0E5EE65}" destId="{414FBB73-44E8-4A96-A4F8-9F3C0B20E4AB}" srcOrd="0" destOrd="0" presId="urn:microsoft.com/office/officeart/2005/8/layout/hProcess9"/>
    <dgm:cxn modelId="{CC441C55-6300-4CEA-A3EC-5120D76D9ABF}" type="presOf" srcId="{D1EEBDD1-2FA8-4E19-B6B3-DC47B092272A}" destId="{D662915F-8A43-4279-8B9D-C1105A622697}" srcOrd="0" destOrd="0" presId="urn:microsoft.com/office/officeart/2005/8/layout/hProcess9"/>
    <dgm:cxn modelId="{7EC95B06-E1CB-4E43-9165-D2B2B6691C49}" srcId="{D1EEBDD1-2FA8-4E19-B6B3-DC47B092272A}" destId="{A8E72781-DD66-4B1F-95BD-AA221FF58BD2}" srcOrd="2" destOrd="0" parTransId="{C2E0114F-FE77-4DF2-9D23-2F4120287508}" sibTransId="{185EBD7A-415C-4519-941F-378B86129E2B}"/>
    <dgm:cxn modelId="{2FA8BD23-CE93-4901-AFF7-7D9E837AB89F}" srcId="{D1EEBDD1-2FA8-4E19-B6B3-DC47B092272A}" destId="{1A464571-ED84-4D11-85D1-7E27C0E5EE65}" srcOrd="0" destOrd="0" parTransId="{5FDB7FE9-5CB5-40E0-A06C-5AC8BAFCFC2E}" sibTransId="{6D1D89A3-FA61-4940-887C-0B073F97F36F}"/>
    <dgm:cxn modelId="{91167764-58F4-42F9-A9DD-6998AC0C325F}" srcId="{D1EEBDD1-2FA8-4E19-B6B3-DC47B092272A}" destId="{7E0D5E01-AB7D-420E-A55A-FCB89F1A491F}" srcOrd="1" destOrd="0" parTransId="{E5E30520-F92C-4C3E-9F40-33E57DB2A14B}" sibTransId="{27CC4EDC-5CEC-4403-9E08-AA738681874D}"/>
    <dgm:cxn modelId="{0CA0691F-C804-409D-A099-00B1864429F5}" type="presParOf" srcId="{D662915F-8A43-4279-8B9D-C1105A622697}" destId="{5C82D01B-E24E-4BCF-A73F-D0B0040C1A32}" srcOrd="0" destOrd="0" presId="urn:microsoft.com/office/officeart/2005/8/layout/hProcess9"/>
    <dgm:cxn modelId="{A8038F32-3C57-44B2-A1E9-345BAD793320}" type="presParOf" srcId="{D662915F-8A43-4279-8B9D-C1105A622697}" destId="{7BA9F772-D3B7-4BB6-934B-41F91368F1C1}" srcOrd="1" destOrd="0" presId="urn:microsoft.com/office/officeart/2005/8/layout/hProcess9"/>
    <dgm:cxn modelId="{BD5436E0-4B65-41E9-996F-33616CA9D318}" type="presParOf" srcId="{7BA9F772-D3B7-4BB6-934B-41F91368F1C1}" destId="{414FBB73-44E8-4A96-A4F8-9F3C0B20E4AB}" srcOrd="0" destOrd="0" presId="urn:microsoft.com/office/officeart/2005/8/layout/hProcess9"/>
    <dgm:cxn modelId="{283E0146-89D5-4C56-B63B-60FD6CA079C1}" type="presParOf" srcId="{7BA9F772-D3B7-4BB6-934B-41F91368F1C1}" destId="{318762D1-71B0-4E0F-9A41-2EA54F1E3D1D}" srcOrd="1" destOrd="0" presId="urn:microsoft.com/office/officeart/2005/8/layout/hProcess9"/>
    <dgm:cxn modelId="{D15F091D-9854-4A58-9EB4-937F27567580}" type="presParOf" srcId="{7BA9F772-D3B7-4BB6-934B-41F91368F1C1}" destId="{C15AE66F-D35C-4569-8211-CE3E85A18467}" srcOrd="2" destOrd="0" presId="urn:microsoft.com/office/officeart/2005/8/layout/hProcess9"/>
    <dgm:cxn modelId="{158BD1A1-635B-4600-AF94-AA3C9ACDF562}" type="presParOf" srcId="{7BA9F772-D3B7-4BB6-934B-41F91368F1C1}" destId="{50E1B05E-6FBB-4765-A6B6-E761F0C6A5B7}" srcOrd="3" destOrd="0" presId="urn:microsoft.com/office/officeart/2005/8/layout/hProcess9"/>
    <dgm:cxn modelId="{898AF854-5D00-4FD5-937B-48228844866E}" type="presParOf" srcId="{7BA9F772-D3B7-4BB6-934B-41F91368F1C1}" destId="{F013743F-E978-4538-BF7A-74092FA000D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3AFA95-02D8-4E5B-8541-7321005B82C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C4A9E03F-DE81-42AD-9BB0-F0C8D449942B}">
      <dgm:prSet phldrT="[Tekst]"/>
      <dgm:spPr/>
      <dgm:t>
        <a:bodyPr/>
        <a:lstStyle/>
        <a:p>
          <a:r>
            <a:rPr lang="pl-PL" dirty="0"/>
            <a:t>Wspieranie doskonalenia jakości procesu kształcenia</a:t>
          </a:r>
        </a:p>
      </dgm:t>
    </dgm:pt>
    <dgm:pt modelId="{071ED4D4-0405-4C8B-A71A-693712A336A2}" type="parTrans" cxnId="{B25270E3-9EC0-4FD4-8341-5C15E0E9ABBD}">
      <dgm:prSet/>
      <dgm:spPr/>
      <dgm:t>
        <a:bodyPr/>
        <a:lstStyle/>
        <a:p>
          <a:endParaRPr lang="pl-PL"/>
        </a:p>
      </dgm:t>
    </dgm:pt>
    <dgm:pt modelId="{9A5511C7-D564-4F4D-93BC-89A17E11B859}" type="sibTrans" cxnId="{B25270E3-9EC0-4FD4-8341-5C15E0E9ABBD}">
      <dgm:prSet/>
      <dgm:spPr/>
      <dgm:t>
        <a:bodyPr/>
        <a:lstStyle/>
        <a:p>
          <a:endParaRPr lang="pl-PL"/>
        </a:p>
      </dgm:t>
    </dgm:pt>
    <dgm:pt modelId="{268D85B1-09E0-4D30-AEEC-99AB08A1534F}">
      <dgm:prSet/>
      <dgm:spPr/>
      <dgm:t>
        <a:bodyPr/>
        <a:lstStyle/>
        <a:p>
          <a:r>
            <a:rPr lang="pl-PL" dirty="0"/>
            <a:t>Profesjonalizacja i ustawiczny rozwój kompetencji do nauczania wykładowców akademickich</a:t>
          </a:r>
        </a:p>
      </dgm:t>
    </dgm:pt>
    <dgm:pt modelId="{D27A0F6A-511B-4D62-A55E-623C9307E388}" type="parTrans" cxnId="{6B657EEA-41BD-4F61-AE0D-94A4FA7E3C4F}">
      <dgm:prSet/>
      <dgm:spPr/>
      <dgm:t>
        <a:bodyPr/>
        <a:lstStyle/>
        <a:p>
          <a:endParaRPr lang="pl-PL"/>
        </a:p>
      </dgm:t>
    </dgm:pt>
    <dgm:pt modelId="{F695CFB4-3BAC-4B31-B349-301450558AA0}" type="sibTrans" cxnId="{6B657EEA-41BD-4F61-AE0D-94A4FA7E3C4F}">
      <dgm:prSet/>
      <dgm:spPr/>
      <dgm:t>
        <a:bodyPr/>
        <a:lstStyle/>
        <a:p>
          <a:endParaRPr lang="pl-PL"/>
        </a:p>
      </dgm:t>
    </dgm:pt>
    <dgm:pt modelId="{C90C2DE0-57EF-49FE-B0C6-791DE6BC6479}">
      <dgm:prSet/>
      <dgm:spPr/>
      <dgm:t>
        <a:bodyPr/>
        <a:lstStyle/>
        <a:p>
          <a:r>
            <a:rPr lang="pl-PL" dirty="0"/>
            <a:t>Promowanie innowacji dydaktycznych w procesie kształcenia</a:t>
          </a:r>
        </a:p>
      </dgm:t>
    </dgm:pt>
    <dgm:pt modelId="{E1849830-3B90-4109-9CDE-F38B7244C864}" type="parTrans" cxnId="{90C17866-B48A-4782-8274-C18569CFB374}">
      <dgm:prSet/>
      <dgm:spPr/>
      <dgm:t>
        <a:bodyPr/>
        <a:lstStyle/>
        <a:p>
          <a:endParaRPr lang="pl-PL"/>
        </a:p>
      </dgm:t>
    </dgm:pt>
    <dgm:pt modelId="{E9DFE1ED-4643-4A78-9E70-C93CF31FAE98}" type="sibTrans" cxnId="{90C17866-B48A-4782-8274-C18569CFB374}">
      <dgm:prSet/>
      <dgm:spPr/>
      <dgm:t>
        <a:bodyPr/>
        <a:lstStyle/>
        <a:p>
          <a:endParaRPr lang="pl-PL"/>
        </a:p>
      </dgm:t>
    </dgm:pt>
    <dgm:pt modelId="{478A74DF-C9E0-4C9E-8954-A9AE11962018}">
      <dgm:prSet/>
      <dgm:spPr/>
      <dgm:t>
        <a:bodyPr/>
        <a:lstStyle/>
        <a:p>
          <a:r>
            <a:rPr lang="pl-PL" dirty="0"/>
            <a:t>Wspieranie nauczycieli we wdrażaniu innowacji dydaktycznych, w tym metod i form pracy angażujących i rozwijających studentów</a:t>
          </a:r>
        </a:p>
      </dgm:t>
    </dgm:pt>
    <dgm:pt modelId="{B9343488-2408-422C-A039-04D17C115277}" type="parTrans" cxnId="{C58146DB-4995-4CBE-9D12-BE577981AAE5}">
      <dgm:prSet/>
      <dgm:spPr/>
      <dgm:t>
        <a:bodyPr/>
        <a:lstStyle/>
        <a:p>
          <a:endParaRPr lang="pl-PL"/>
        </a:p>
      </dgm:t>
    </dgm:pt>
    <dgm:pt modelId="{AD75960D-E611-413D-9D52-FE8776AFA919}" type="sibTrans" cxnId="{C58146DB-4995-4CBE-9D12-BE577981AAE5}">
      <dgm:prSet/>
      <dgm:spPr/>
      <dgm:t>
        <a:bodyPr/>
        <a:lstStyle/>
        <a:p>
          <a:endParaRPr lang="pl-PL"/>
        </a:p>
      </dgm:t>
    </dgm:pt>
    <dgm:pt modelId="{9E5906EC-A9BA-4B2F-9B17-F9E8321A9D14}">
      <dgm:prSet/>
      <dgm:spPr/>
      <dgm:t>
        <a:bodyPr/>
        <a:lstStyle/>
        <a:p>
          <a:endParaRPr lang="pl-PL" dirty="0"/>
        </a:p>
      </dgm:t>
    </dgm:pt>
    <dgm:pt modelId="{AFDBE01D-CB17-4C58-85C7-2B4A57A22832}" type="parTrans" cxnId="{8E16FFC8-0508-4BD4-82F0-1DA41256172E}">
      <dgm:prSet/>
      <dgm:spPr/>
      <dgm:t>
        <a:bodyPr/>
        <a:lstStyle/>
        <a:p>
          <a:endParaRPr lang="pl-PL"/>
        </a:p>
      </dgm:t>
    </dgm:pt>
    <dgm:pt modelId="{B9681C15-D347-45A2-88BF-85C9B9EC8306}" type="sibTrans" cxnId="{8E16FFC8-0508-4BD4-82F0-1DA41256172E}">
      <dgm:prSet/>
      <dgm:spPr/>
      <dgm:t>
        <a:bodyPr/>
        <a:lstStyle/>
        <a:p>
          <a:endParaRPr lang="pl-PL"/>
        </a:p>
      </dgm:t>
    </dgm:pt>
    <dgm:pt modelId="{266530C8-057D-427D-BDF4-B13CA3101CB7}" type="pres">
      <dgm:prSet presAssocID="{6E3AFA95-02D8-4E5B-8541-7321005B82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1403F81-2A8A-422F-8DB8-5C0521982B7A}" type="pres">
      <dgm:prSet presAssocID="{C4A9E03F-DE81-42AD-9BB0-F0C8D44994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7A1D3F-935C-466B-90E9-2EFF3091CEE3}" type="pres">
      <dgm:prSet presAssocID="{9A5511C7-D564-4F4D-93BC-89A17E11B859}" presName="spacer" presStyleCnt="0"/>
      <dgm:spPr/>
    </dgm:pt>
    <dgm:pt modelId="{374704EB-524D-4FAF-B88A-2C289234B6C5}" type="pres">
      <dgm:prSet presAssocID="{268D85B1-09E0-4D30-AEEC-99AB08A1534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9748FB-78B1-4409-82DD-A8F800C27A9D}" type="pres">
      <dgm:prSet presAssocID="{F695CFB4-3BAC-4B31-B349-301450558AA0}" presName="spacer" presStyleCnt="0"/>
      <dgm:spPr/>
    </dgm:pt>
    <dgm:pt modelId="{1BAE4A52-9DA8-4C41-8714-404A8958336F}" type="pres">
      <dgm:prSet presAssocID="{C90C2DE0-57EF-49FE-B0C6-791DE6BC647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872431-62BF-4B57-BAAE-24C0620CC5DD}" type="pres">
      <dgm:prSet presAssocID="{E9DFE1ED-4643-4A78-9E70-C93CF31FAE98}" presName="spacer" presStyleCnt="0"/>
      <dgm:spPr/>
    </dgm:pt>
    <dgm:pt modelId="{2ED5A9FE-9473-4710-8DB3-1C04D09E0D5F}" type="pres">
      <dgm:prSet presAssocID="{478A74DF-C9E0-4C9E-8954-A9AE1196201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50C9C4-6CB6-4283-8606-AD414DD9DFB1}" type="pres">
      <dgm:prSet presAssocID="{478A74DF-C9E0-4C9E-8954-A9AE1196201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E435D27-BB34-44EF-88E2-445BDD0B20AA}" type="presOf" srcId="{6E3AFA95-02D8-4E5B-8541-7321005B82C5}" destId="{266530C8-057D-427D-BDF4-B13CA3101CB7}" srcOrd="0" destOrd="0" presId="urn:microsoft.com/office/officeart/2005/8/layout/vList2"/>
    <dgm:cxn modelId="{6B5F704F-EA50-46A8-BB45-A2C5106269B3}" type="presOf" srcId="{478A74DF-C9E0-4C9E-8954-A9AE11962018}" destId="{2ED5A9FE-9473-4710-8DB3-1C04D09E0D5F}" srcOrd="0" destOrd="0" presId="urn:microsoft.com/office/officeart/2005/8/layout/vList2"/>
    <dgm:cxn modelId="{C44325FB-C2BF-4132-A5B5-2EA5A29B25DB}" type="presOf" srcId="{C4A9E03F-DE81-42AD-9BB0-F0C8D449942B}" destId="{01403F81-2A8A-422F-8DB8-5C0521982B7A}" srcOrd="0" destOrd="0" presId="urn:microsoft.com/office/officeart/2005/8/layout/vList2"/>
    <dgm:cxn modelId="{6B657EEA-41BD-4F61-AE0D-94A4FA7E3C4F}" srcId="{6E3AFA95-02D8-4E5B-8541-7321005B82C5}" destId="{268D85B1-09E0-4D30-AEEC-99AB08A1534F}" srcOrd="1" destOrd="0" parTransId="{D27A0F6A-511B-4D62-A55E-623C9307E388}" sibTransId="{F695CFB4-3BAC-4B31-B349-301450558AA0}"/>
    <dgm:cxn modelId="{30B5C597-9EDD-4734-855B-5BAC3D74C297}" type="presOf" srcId="{268D85B1-09E0-4D30-AEEC-99AB08A1534F}" destId="{374704EB-524D-4FAF-B88A-2C289234B6C5}" srcOrd="0" destOrd="0" presId="urn:microsoft.com/office/officeart/2005/8/layout/vList2"/>
    <dgm:cxn modelId="{90C17866-B48A-4782-8274-C18569CFB374}" srcId="{6E3AFA95-02D8-4E5B-8541-7321005B82C5}" destId="{C90C2DE0-57EF-49FE-B0C6-791DE6BC6479}" srcOrd="2" destOrd="0" parTransId="{E1849830-3B90-4109-9CDE-F38B7244C864}" sibTransId="{E9DFE1ED-4643-4A78-9E70-C93CF31FAE98}"/>
    <dgm:cxn modelId="{56D30370-3CB8-4ED9-8F5C-583779A5B57B}" type="presOf" srcId="{C90C2DE0-57EF-49FE-B0C6-791DE6BC6479}" destId="{1BAE4A52-9DA8-4C41-8714-404A8958336F}" srcOrd="0" destOrd="0" presId="urn:microsoft.com/office/officeart/2005/8/layout/vList2"/>
    <dgm:cxn modelId="{C58146DB-4995-4CBE-9D12-BE577981AAE5}" srcId="{6E3AFA95-02D8-4E5B-8541-7321005B82C5}" destId="{478A74DF-C9E0-4C9E-8954-A9AE11962018}" srcOrd="3" destOrd="0" parTransId="{B9343488-2408-422C-A039-04D17C115277}" sibTransId="{AD75960D-E611-413D-9D52-FE8776AFA919}"/>
    <dgm:cxn modelId="{8E16FFC8-0508-4BD4-82F0-1DA41256172E}" srcId="{478A74DF-C9E0-4C9E-8954-A9AE11962018}" destId="{9E5906EC-A9BA-4B2F-9B17-F9E8321A9D14}" srcOrd="0" destOrd="0" parTransId="{AFDBE01D-CB17-4C58-85C7-2B4A57A22832}" sibTransId="{B9681C15-D347-45A2-88BF-85C9B9EC8306}"/>
    <dgm:cxn modelId="{537F903C-62B0-4091-8578-62E09D3C2490}" type="presOf" srcId="{9E5906EC-A9BA-4B2F-9B17-F9E8321A9D14}" destId="{3450C9C4-6CB6-4283-8606-AD414DD9DFB1}" srcOrd="0" destOrd="0" presId="urn:microsoft.com/office/officeart/2005/8/layout/vList2"/>
    <dgm:cxn modelId="{B25270E3-9EC0-4FD4-8341-5C15E0E9ABBD}" srcId="{6E3AFA95-02D8-4E5B-8541-7321005B82C5}" destId="{C4A9E03F-DE81-42AD-9BB0-F0C8D449942B}" srcOrd="0" destOrd="0" parTransId="{071ED4D4-0405-4C8B-A71A-693712A336A2}" sibTransId="{9A5511C7-D564-4F4D-93BC-89A17E11B859}"/>
    <dgm:cxn modelId="{C845E2C5-49E9-4F36-81C7-205738D1AC7C}" type="presParOf" srcId="{266530C8-057D-427D-BDF4-B13CA3101CB7}" destId="{01403F81-2A8A-422F-8DB8-5C0521982B7A}" srcOrd="0" destOrd="0" presId="urn:microsoft.com/office/officeart/2005/8/layout/vList2"/>
    <dgm:cxn modelId="{1B2C517E-F487-4988-815F-EC9682B75835}" type="presParOf" srcId="{266530C8-057D-427D-BDF4-B13CA3101CB7}" destId="{CA7A1D3F-935C-466B-90E9-2EFF3091CEE3}" srcOrd="1" destOrd="0" presId="urn:microsoft.com/office/officeart/2005/8/layout/vList2"/>
    <dgm:cxn modelId="{98B5081E-4FBF-4C9B-9EBC-F6F18E337838}" type="presParOf" srcId="{266530C8-057D-427D-BDF4-B13CA3101CB7}" destId="{374704EB-524D-4FAF-B88A-2C289234B6C5}" srcOrd="2" destOrd="0" presId="urn:microsoft.com/office/officeart/2005/8/layout/vList2"/>
    <dgm:cxn modelId="{A3AFFE16-1344-48BA-BE84-2841B335A4B9}" type="presParOf" srcId="{266530C8-057D-427D-BDF4-B13CA3101CB7}" destId="{7C9748FB-78B1-4409-82DD-A8F800C27A9D}" srcOrd="3" destOrd="0" presId="urn:microsoft.com/office/officeart/2005/8/layout/vList2"/>
    <dgm:cxn modelId="{B4E96B77-CDD8-4E85-823D-5270DB12D4A7}" type="presParOf" srcId="{266530C8-057D-427D-BDF4-B13CA3101CB7}" destId="{1BAE4A52-9DA8-4C41-8714-404A8958336F}" srcOrd="4" destOrd="0" presId="urn:microsoft.com/office/officeart/2005/8/layout/vList2"/>
    <dgm:cxn modelId="{C553E0C6-DA52-4818-BA6A-FCE532D14624}" type="presParOf" srcId="{266530C8-057D-427D-BDF4-B13CA3101CB7}" destId="{1A872431-62BF-4B57-BAAE-24C0620CC5DD}" srcOrd="5" destOrd="0" presId="urn:microsoft.com/office/officeart/2005/8/layout/vList2"/>
    <dgm:cxn modelId="{D9B93C09-D724-43DA-929D-B1F35582A17C}" type="presParOf" srcId="{266530C8-057D-427D-BDF4-B13CA3101CB7}" destId="{2ED5A9FE-9473-4710-8DB3-1C04D09E0D5F}" srcOrd="6" destOrd="0" presId="urn:microsoft.com/office/officeart/2005/8/layout/vList2"/>
    <dgm:cxn modelId="{C131ACA9-9A4E-40A6-A009-9E7C096B938D}" type="presParOf" srcId="{266530C8-057D-427D-BDF4-B13CA3101CB7}" destId="{3450C9C4-6CB6-4283-8606-AD414DD9DFB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6C9A9E-7CE7-41CD-8016-F69189989545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61F678E1-F717-4DFA-8C00-5B77D5295707}">
      <dgm:prSet phldrT="[Tekst]"/>
      <dgm:spPr/>
      <dgm:t>
        <a:bodyPr/>
        <a:lstStyle/>
        <a:p>
          <a:r>
            <a:rPr lang="pl-PL" dirty="0"/>
            <a:t>Zespół rozwoju kompetencji dydaktycznych </a:t>
          </a:r>
        </a:p>
      </dgm:t>
    </dgm:pt>
    <dgm:pt modelId="{66587231-2AD4-4BD0-A384-E9392BCEDDE3}" type="parTrans" cxnId="{A5D20072-DEBA-4040-9EC5-D8D0A8027BA8}">
      <dgm:prSet/>
      <dgm:spPr/>
      <dgm:t>
        <a:bodyPr/>
        <a:lstStyle/>
        <a:p>
          <a:endParaRPr lang="pl-PL"/>
        </a:p>
      </dgm:t>
    </dgm:pt>
    <dgm:pt modelId="{DB96BB79-832F-404A-A2F3-3794FB1DE73C}" type="sibTrans" cxnId="{A5D20072-DEBA-4040-9EC5-D8D0A8027BA8}">
      <dgm:prSet/>
      <dgm:spPr/>
      <dgm:t>
        <a:bodyPr/>
        <a:lstStyle/>
        <a:p>
          <a:endParaRPr lang="pl-PL"/>
        </a:p>
      </dgm:t>
    </dgm:pt>
    <dgm:pt modelId="{FD348A07-2922-4CED-B2C0-356A79711CA7}">
      <dgm:prSet phldrT="[Tekst]"/>
      <dgm:spPr/>
      <dgm:t>
        <a:bodyPr/>
        <a:lstStyle/>
        <a:p>
          <a:r>
            <a:rPr lang="pl-PL" dirty="0"/>
            <a:t>Zespół </a:t>
          </a:r>
        </a:p>
        <a:p>
          <a:r>
            <a:rPr lang="pl-PL" dirty="0"/>
            <a:t>e-learningu </a:t>
          </a:r>
        </a:p>
      </dgm:t>
    </dgm:pt>
    <dgm:pt modelId="{6556FEED-24E6-419A-880D-85E50CFA7DA1}" type="parTrans" cxnId="{DBED6154-9FE8-413F-947E-F59812E504B4}">
      <dgm:prSet/>
      <dgm:spPr/>
      <dgm:t>
        <a:bodyPr/>
        <a:lstStyle/>
        <a:p>
          <a:endParaRPr lang="pl-PL"/>
        </a:p>
      </dgm:t>
    </dgm:pt>
    <dgm:pt modelId="{8C80E15A-2021-474E-A9FA-B20FC877D7BD}" type="sibTrans" cxnId="{DBED6154-9FE8-413F-947E-F59812E504B4}">
      <dgm:prSet/>
      <dgm:spPr/>
      <dgm:t>
        <a:bodyPr/>
        <a:lstStyle/>
        <a:p>
          <a:endParaRPr lang="pl-PL"/>
        </a:p>
      </dgm:t>
    </dgm:pt>
    <dgm:pt modelId="{CA625836-83FB-4E29-AE3C-0620F83ABEE9}">
      <dgm:prSet phldrT="[Tekst]"/>
      <dgm:spPr/>
      <dgm:t>
        <a:bodyPr/>
        <a:lstStyle/>
        <a:p>
          <a:r>
            <a:rPr lang="pl-PL" dirty="0"/>
            <a:t>Zespół administracyjny</a:t>
          </a:r>
        </a:p>
      </dgm:t>
    </dgm:pt>
    <dgm:pt modelId="{C1B65E5B-56FB-41FA-B9B6-D649162BF3F2}" type="parTrans" cxnId="{D02751CE-6120-4BDC-9DDC-FE2B83BAEC07}">
      <dgm:prSet/>
      <dgm:spPr/>
      <dgm:t>
        <a:bodyPr/>
        <a:lstStyle/>
        <a:p>
          <a:endParaRPr lang="pl-PL"/>
        </a:p>
      </dgm:t>
    </dgm:pt>
    <dgm:pt modelId="{1F12A91B-B19F-45CB-B4FA-8C463916C205}" type="sibTrans" cxnId="{D02751CE-6120-4BDC-9DDC-FE2B83BAEC07}">
      <dgm:prSet/>
      <dgm:spPr/>
      <dgm:t>
        <a:bodyPr/>
        <a:lstStyle/>
        <a:p>
          <a:endParaRPr lang="pl-PL"/>
        </a:p>
      </dgm:t>
    </dgm:pt>
    <dgm:pt modelId="{9EDB866A-C909-4182-9C8A-095C269F34AB}" type="pres">
      <dgm:prSet presAssocID="{A36C9A9E-7CE7-41CD-8016-F691899895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2CE3145-AB91-4F2B-A5F1-FAA8CF1AF76F}" type="pres">
      <dgm:prSet presAssocID="{61F678E1-F717-4DFA-8C00-5B77D52957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CF61A7-8BD1-4660-9A54-D6572C63415A}" type="pres">
      <dgm:prSet presAssocID="{DB96BB79-832F-404A-A2F3-3794FB1DE73C}" presName="sibTrans" presStyleCnt="0"/>
      <dgm:spPr/>
    </dgm:pt>
    <dgm:pt modelId="{C73AAECE-26BC-4B9D-9BCE-A324EEA6BEDB}" type="pres">
      <dgm:prSet presAssocID="{FD348A07-2922-4CED-B2C0-356A79711C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391DAD-58A0-4A3A-B4D0-D8F66DA1B00F}" type="pres">
      <dgm:prSet presAssocID="{8C80E15A-2021-474E-A9FA-B20FC877D7BD}" presName="sibTrans" presStyleCnt="0"/>
      <dgm:spPr/>
    </dgm:pt>
    <dgm:pt modelId="{AAD30635-E0DD-4CCB-8F71-19AB4CFAEEFE}" type="pres">
      <dgm:prSet presAssocID="{CA625836-83FB-4E29-AE3C-0620F83ABE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DD26855-C6A2-4CD4-B78B-D9DB16897459}" type="presOf" srcId="{61F678E1-F717-4DFA-8C00-5B77D5295707}" destId="{A2CE3145-AB91-4F2B-A5F1-FAA8CF1AF76F}" srcOrd="0" destOrd="0" presId="urn:microsoft.com/office/officeart/2005/8/layout/default"/>
    <dgm:cxn modelId="{7C9AC414-1876-4844-8AA3-F0C95FEC2997}" type="presOf" srcId="{CA625836-83FB-4E29-AE3C-0620F83ABEE9}" destId="{AAD30635-E0DD-4CCB-8F71-19AB4CFAEEFE}" srcOrd="0" destOrd="0" presId="urn:microsoft.com/office/officeart/2005/8/layout/default"/>
    <dgm:cxn modelId="{D02751CE-6120-4BDC-9DDC-FE2B83BAEC07}" srcId="{A36C9A9E-7CE7-41CD-8016-F69189989545}" destId="{CA625836-83FB-4E29-AE3C-0620F83ABEE9}" srcOrd="2" destOrd="0" parTransId="{C1B65E5B-56FB-41FA-B9B6-D649162BF3F2}" sibTransId="{1F12A91B-B19F-45CB-B4FA-8C463916C205}"/>
    <dgm:cxn modelId="{F5A22E30-C96E-4687-AD07-DA704DBC49F2}" type="presOf" srcId="{A36C9A9E-7CE7-41CD-8016-F69189989545}" destId="{9EDB866A-C909-4182-9C8A-095C269F34AB}" srcOrd="0" destOrd="0" presId="urn:microsoft.com/office/officeart/2005/8/layout/default"/>
    <dgm:cxn modelId="{DBED6154-9FE8-413F-947E-F59812E504B4}" srcId="{A36C9A9E-7CE7-41CD-8016-F69189989545}" destId="{FD348A07-2922-4CED-B2C0-356A79711CA7}" srcOrd="1" destOrd="0" parTransId="{6556FEED-24E6-419A-880D-85E50CFA7DA1}" sibTransId="{8C80E15A-2021-474E-A9FA-B20FC877D7BD}"/>
    <dgm:cxn modelId="{A5D20072-DEBA-4040-9EC5-D8D0A8027BA8}" srcId="{A36C9A9E-7CE7-41CD-8016-F69189989545}" destId="{61F678E1-F717-4DFA-8C00-5B77D5295707}" srcOrd="0" destOrd="0" parTransId="{66587231-2AD4-4BD0-A384-E9392BCEDDE3}" sibTransId="{DB96BB79-832F-404A-A2F3-3794FB1DE73C}"/>
    <dgm:cxn modelId="{28C88ADF-5B31-4B8C-9980-D6622B2B20E8}" type="presOf" srcId="{FD348A07-2922-4CED-B2C0-356A79711CA7}" destId="{C73AAECE-26BC-4B9D-9BCE-A324EEA6BEDB}" srcOrd="0" destOrd="0" presId="urn:microsoft.com/office/officeart/2005/8/layout/default"/>
    <dgm:cxn modelId="{FB6B158C-615A-4D56-BE15-BEE73E7E4BB5}" type="presParOf" srcId="{9EDB866A-C909-4182-9C8A-095C269F34AB}" destId="{A2CE3145-AB91-4F2B-A5F1-FAA8CF1AF76F}" srcOrd="0" destOrd="0" presId="urn:microsoft.com/office/officeart/2005/8/layout/default"/>
    <dgm:cxn modelId="{1015704D-1374-40D1-95B4-581E7A746832}" type="presParOf" srcId="{9EDB866A-C909-4182-9C8A-095C269F34AB}" destId="{9ACF61A7-8BD1-4660-9A54-D6572C63415A}" srcOrd="1" destOrd="0" presId="urn:microsoft.com/office/officeart/2005/8/layout/default"/>
    <dgm:cxn modelId="{05237533-9F0D-4CBC-A6C4-68A9E2E94C2A}" type="presParOf" srcId="{9EDB866A-C909-4182-9C8A-095C269F34AB}" destId="{C73AAECE-26BC-4B9D-9BCE-A324EEA6BEDB}" srcOrd="2" destOrd="0" presId="urn:microsoft.com/office/officeart/2005/8/layout/default"/>
    <dgm:cxn modelId="{93D367B8-1E00-4954-A253-3A9FA7D68ED4}" type="presParOf" srcId="{9EDB866A-C909-4182-9C8A-095C269F34AB}" destId="{C3391DAD-58A0-4A3A-B4D0-D8F66DA1B00F}" srcOrd="3" destOrd="0" presId="urn:microsoft.com/office/officeart/2005/8/layout/default"/>
    <dgm:cxn modelId="{78620E0D-FABA-4343-8A9A-6F07B55C59FF}" type="presParOf" srcId="{9EDB866A-C909-4182-9C8A-095C269F34AB}" destId="{AAD30635-E0DD-4CCB-8F71-19AB4CFAEEF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CD5B85-EEC2-4A85-9BC9-383BC7B0955E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FC5E4B47-1E3B-4C0F-82B3-C35DA826E2C8}">
      <dgm:prSet phldrT="[Tekst]"/>
      <dgm:spPr/>
      <dgm:t>
        <a:bodyPr/>
        <a:lstStyle/>
        <a:p>
          <a:r>
            <a:rPr lang="pl-PL" dirty="0"/>
            <a:t>Digitalizacja dydaktyki </a:t>
          </a:r>
        </a:p>
        <a:p>
          <a:r>
            <a:rPr lang="pl-PL" dirty="0"/>
            <a:t>(AI i zajęcia zdalne)</a:t>
          </a:r>
        </a:p>
      </dgm:t>
    </dgm:pt>
    <dgm:pt modelId="{D2DD9BA9-8AAB-4547-A26C-09051A52FFA4}" type="parTrans" cxnId="{DCEB32B9-9323-4B41-8715-222183240C6E}">
      <dgm:prSet/>
      <dgm:spPr/>
      <dgm:t>
        <a:bodyPr/>
        <a:lstStyle/>
        <a:p>
          <a:endParaRPr lang="pl-PL"/>
        </a:p>
      </dgm:t>
    </dgm:pt>
    <dgm:pt modelId="{E526A659-0FB1-4C02-9821-675CD7761D9B}" type="sibTrans" cxnId="{DCEB32B9-9323-4B41-8715-222183240C6E}">
      <dgm:prSet/>
      <dgm:spPr/>
      <dgm:t>
        <a:bodyPr/>
        <a:lstStyle/>
        <a:p>
          <a:endParaRPr lang="pl-PL"/>
        </a:p>
      </dgm:t>
    </dgm:pt>
    <dgm:pt modelId="{2E16086C-7FD2-44F6-A91F-8B8B4D1A233A}">
      <dgm:prSet/>
      <dgm:spPr/>
      <dgm:t>
        <a:bodyPr/>
        <a:lstStyle/>
        <a:p>
          <a:r>
            <a:rPr lang="pl-PL" dirty="0"/>
            <a:t>Problem-based learning</a:t>
          </a:r>
        </a:p>
      </dgm:t>
    </dgm:pt>
    <dgm:pt modelId="{E9A4A492-2E52-4B6C-9348-170CE4CB2D57}" type="parTrans" cxnId="{BF747905-C70A-4E40-BB00-00A4AED3A678}">
      <dgm:prSet/>
      <dgm:spPr/>
      <dgm:t>
        <a:bodyPr/>
        <a:lstStyle/>
        <a:p>
          <a:endParaRPr lang="pl-PL"/>
        </a:p>
      </dgm:t>
    </dgm:pt>
    <dgm:pt modelId="{8D51F015-9E10-40AD-8AA0-6A8479727B67}" type="sibTrans" cxnId="{BF747905-C70A-4E40-BB00-00A4AED3A678}">
      <dgm:prSet/>
      <dgm:spPr/>
      <dgm:t>
        <a:bodyPr/>
        <a:lstStyle/>
        <a:p>
          <a:endParaRPr lang="pl-PL"/>
        </a:p>
      </dgm:t>
    </dgm:pt>
    <dgm:pt modelId="{48CD7F2C-60EB-4D17-AAD8-FE5C3ED78C15}">
      <dgm:prSet/>
      <dgm:spPr/>
      <dgm:t>
        <a:bodyPr/>
        <a:lstStyle/>
        <a:p>
          <a:r>
            <a:rPr lang="pl-PL" dirty="0"/>
            <a:t>Projektowanie uniwersalne</a:t>
          </a:r>
        </a:p>
      </dgm:t>
    </dgm:pt>
    <dgm:pt modelId="{FB50F135-FD82-412D-A4F8-D586FAC5CAD1}" type="parTrans" cxnId="{1D0388C2-00A3-4B53-AC17-762B89957DF7}">
      <dgm:prSet/>
      <dgm:spPr/>
      <dgm:t>
        <a:bodyPr/>
        <a:lstStyle/>
        <a:p>
          <a:endParaRPr lang="pl-PL"/>
        </a:p>
      </dgm:t>
    </dgm:pt>
    <dgm:pt modelId="{C46D74BD-F961-4E16-8847-09D3825AADF1}" type="sibTrans" cxnId="{1D0388C2-00A3-4B53-AC17-762B89957DF7}">
      <dgm:prSet/>
      <dgm:spPr/>
      <dgm:t>
        <a:bodyPr/>
        <a:lstStyle/>
        <a:p>
          <a:endParaRPr lang="pl-PL"/>
        </a:p>
      </dgm:t>
    </dgm:pt>
    <dgm:pt modelId="{6EF3E34E-B5DC-45C6-B876-AF37B726B722}" type="pres">
      <dgm:prSet presAssocID="{EACD5B85-EEC2-4A85-9BC9-383BC7B095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B0CFFB4-9353-477E-A875-9A25A138CCCC}" type="pres">
      <dgm:prSet presAssocID="{FC5E4B47-1E3B-4C0F-82B3-C35DA826E2C8}" presName="composite" presStyleCnt="0"/>
      <dgm:spPr/>
    </dgm:pt>
    <dgm:pt modelId="{2EB8EBAF-EDB2-406F-BE2E-2D7E51D5D6D6}" type="pres">
      <dgm:prSet presAssocID="{FC5E4B47-1E3B-4C0F-82B3-C35DA826E2C8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1EE6B9-9360-40A2-800F-1BAC02381BE6}" type="pres">
      <dgm:prSet presAssocID="{FC5E4B47-1E3B-4C0F-82B3-C35DA826E2C8}" presName="rect2" presStyleLbl="fgImgPlace1" presStyleIdx="0" presStyleCnt="3"/>
      <dgm:spPr/>
    </dgm:pt>
    <dgm:pt modelId="{EBC2AEDA-BF61-42CC-830F-0C3F9B190D58}" type="pres">
      <dgm:prSet presAssocID="{E526A659-0FB1-4C02-9821-675CD7761D9B}" presName="sibTrans" presStyleCnt="0"/>
      <dgm:spPr/>
    </dgm:pt>
    <dgm:pt modelId="{6E7B2E7A-F817-4F51-B3F6-9F4498C515F9}" type="pres">
      <dgm:prSet presAssocID="{2E16086C-7FD2-44F6-A91F-8B8B4D1A233A}" presName="composite" presStyleCnt="0"/>
      <dgm:spPr/>
    </dgm:pt>
    <dgm:pt modelId="{96414573-34BE-4347-8FD9-D7245A706C6B}" type="pres">
      <dgm:prSet presAssocID="{2E16086C-7FD2-44F6-A91F-8B8B4D1A233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794D8B-C7FA-49E4-B128-473BB428009A}" type="pres">
      <dgm:prSet presAssocID="{2E16086C-7FD2-44F6-A91F-8B8B4D1A233A}" presName="rect2" presStyleLbl="fgImgPlace1" presStyleIdx="1" presStyleCnt="3"/>
      <dgm:spPr/>
    </dgm:pt>
    <dgm:pt modelId="{57709556-D054-4FF2-9FBE-D0C2762599E1}" type="pres">
      <dgm:prSet presAssocID="{8D51F015-9E10-40AD-8AA0-6A8479727B67}" presName="sibTrans" presStyleCnt="0"/>
      <dgm:spPr/>
    </dgm:pt>
    <dgm:pt modelId="{2BE798BB-1E3C-4D20-8082-0C019B30E466}" type="pres">
      <dgm:prSet presAssocID="{48CD7F2C-60EB-4D17-AAD8-FE5C3ED78C15}" presName="composite" presStyleCnt="0"/>
      <dgm:spPr/>
    </dgm:pt>
    <dgm:pt modelId="{9A18ACB8-8B4C-4FC5-BCE6-AB7569BF8856}" type="pres">
      <dgm:prSet presAssocID="{48CD7F2C-60EB-4D17-AAD8-FE5C3ED78C15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2BA4FB-A0CF-4D26-A95D-383856C2D56F}" type="pres">
      <dgm:prSet presAssocID="{48CD7F2C-60EB-4D17-AAD8-FE5C3ED78C15}" presName="rect2" presStyleLbl="fgImgPlace1" presStyleIdx="2" presStyleCnt="3"/>
      <dgm:spPr/>
    </dgm:pt>
  </dgm:ptLst>
  <dgm:cxnLst>
    <dgm:cxn modelId="{1D0388C2-00A3-4B53-AC17-762B89957DF7}" srcId="{EACD5B85-EEC2-4A85-9BC9-383BC7B0955E}" destId="{48CD7F2C-60EB-4D17-AAD8-FE5C3ED78C15}" srcOrd="2" destOrd="0" parTransId="{FB50F135-FD82-412D-A4F8-D586FAC5CAD1}" sibTransId="{C46D74BD-F961-4E16-8847-09D3825AADF1}"/>
    <dgm:cxn modelId="{9DF448DA-E4A6-47CA-8D8A-9E3A062BF575}" type="presOf" srcId="{EACD5B85-EEC2-4A85-9BC9-383BC7B0955E}" destId="{6EF3E34E-B5DC-45C6-B876-AF37B726B722}" srcOrd="0" destOrd="0" presId="urn:microsoft.com/office/officeart/2008/layout/PictureStrips"/>
    <dgm:cxn modelId="{317DA415-1F5C-4AC2-8081-137297B4213E}" type="presOf" srcId="{FC5E4B47-1E3B-4C0F-82B3-C35DA826E2C8}" destId="{2EB8EBAF-EDB2-406F-BE2E-2D7E51D5D6D6}" srcOrd="0" destOrd="0" presId="urn:microsoft.com/office/officeart/2008/layout/PictureStrips"/>
    <dgm:cxn modelId="{A6894954-EE42-421B-AE4A-012F655D054A}" type="presOf" srcId="{48CD7F2C-60EB-4D17-AAD8-FE5C3ED78C15}" destId="{9A18ACB8-8B4C-4FC5-BCE6-AB7569BF8856}" srcOrd="0" destOrd="0" presId="urn:microsoft.com/office/officeart/2008/layout/PictureStrips"/>
    <dgm:cxn modelId="{BF747905-C70A-4E40-BB00-00A4AED3A678}" srcId="{EACD5B85-EEC2-4A85-9BC9-383BC7B0955E}" destId="{2E16086C-7FD2-44F6-A91F-8B8B4D1A233A}" srcOrd="1" destOrd="0" parTransId="{E9A4A492-2E52-4B6C-9348-170CE4CB2D57}" sibTransId="{8D51F015-9E10-40AD-8AA0-6A8479727B67}"/>
    <dgm:cxn modelId="{22A5D042-951C-4C73-8485-B781030597DB}" type="presOf" srcId="{2E16086C-7FD2-44F6-A91F-8B8B4D1A233A}" destId="{96414573-34BE-4347-8FD9-D7245A706C6B}" srcOrd="0" destOrd="0" presId="urn:microsoft.com/office/officeart/2008/layout/PictureStrips"/>
    <dgm:cxn modelId="{DCEB32B9-9323-4B41-8715-222183240C6E}" srcId="{EACD5B85-EEC2-4A85-9BC9-383BC7B0955E}" destId="{FC5E4B47-1E3B-4C0F-82B3-C35DA826E2C8}" srcOrd="0" destOrd="0" parTransId="{D2DD9BA9-8AAB-4547-A26C-09051A52FFA4}" sibTransId="{E526A659-0FB1-4C02-9821-675CD7761D9B}"/>
    <dgm:cxn modelId="{704CEC1C-DF26-4252-BC59-E0F3D3935C9B}" type="presParOf" srcId="{6EF3E34E-B5DC-45C6-B876-AF37B726B722}" destId="{AB0CFFB4-9353-477E-A875-9A25A138CCCC}" srcOrd="0" destOrd="0" presId="urn:microsoft.com/office/officeart/2008/layout/PictureStrips"/>
    <dgm:cxn modelId="{4EDEC2F5-F2CD-4F46-9373-B0AAF566B2F5}" type="presParOf" srcId="{AB0CFFB4-9353-477E-A875-9A25A138CCCC}" destId="{2EB8EBAF-EDB2-406F-BE2E-2D7E51D5D6D6}" srcOrd="0" destOrd="0" presId="urn:microsoft.com/office/officeart/2008/layout/PictureStrips"/>
    <dgm:cxn modelId="{69068B90-33A2-47C5-ADBC-4E9F12B2BA16}" type="presParOf" srcId="{AB0CFFB4-9353-477E-A875-9A25A138CCCC}" destId="{B91EE6B9-9360-40A2-800F-1BAC02381BE6}" srcOrd="1" destOrd="0" presId="urn:microsoft.com/office/officeart/2008/layout/PictureStrips"/>
    <dgm:cxn modelId="{7BBE3439-25C4-498F-BACA-8DE4482FDF73}" type="presParOf" srcId="{6EF3E34E-B5DC-45C6-B876-AF37B726B722}" destId="{EBC2AEDA-BF61-42CC-830F-0C3F9B190D58}" srcOrd="1" destOrd="0" presId="urn:microsoft.com/office/officeart/2008/layout/PictureStrips"/>
    <dgm:cxn modelId="{C2E54B9A-C67F-4B08-9634-59DC6BBC3E5F}" type="presParOf" srcId="{6EF3E34E-B5DC-45C6-B876-AF37B726B722}" destId="{6E7B2E7A-F817-4F51-B3F6-9F4498C515F9}" srcOrd="2" destOrd="0" presId="urn:microsoft.com/office/officeart/2008/layout/PictureStrips"/>
    <dgm:cxn modelId="{4D36F686-AC9A-481B-962A-A735982645FD}" type="presParOf" srcId="{6E7B2E7A-F817-4F51-B3F6-9F4498C515F9}" destId="{96414573-34BE-4347-8FD9-D7245A706C6B}" srcOrd="0" destOrd="0" presId="urn:microsoft.com/office/officeart/2008/layout/PictureStrips"/>
    <dgm:cxn modelId="{9FA90183-818A-4B9F-86E7-D56357910518}" type="presParOf" srcId="{6E7B2E7A-F817-4F51-B3F6-9F4498C515F9}" destId="{47794D8B-C7FA-49E4-B128-473BB428009A}" srcOrd="1" destOrd="0" presId="urn:microsoft.com/office/officeart/2008/layout/PictureStrips"/>
    <dgm:cxn modelId="{23A818B8-858F-4008-A790-2880ACF988A7}" type="presParOf" srcId="{6EF3E34E-B5DC-45C6-B876-AF37B726B722}" destId="{57709556-D054-4FF2-9FBE-D0C2762599E1}" srcOrd="3" destOrd="0" presId="urn:microsoft.com/office/officeart/2008/layout/PictureStrips"/>
    <dgm:cxn modelId="{AB3C54B2-81D8-4DDE-ADF8-2D2C9C10A15E}" type="presParOf" srcId="{6EF3E34E-B5DC-45C6-B876-AF37B726B722}" destId="{2BE798BB-1E3C-4D20-8082-0C019B30E466}" srcOrd="4" destOrd="0" presId="urn:microsoft.com/office/officeart/2008/layout/PictureStrips"/>
    <dgm:cxn modelId="{585E8D50-7A95-4827-949F-45E7F08B5748}" type="presParOf" srcId="{2BE798BB-1E3C-4D20-8082-0C019B30E466}" destId="{9A18ACB8-8B4C-4FC5-BCE6-AB7569BF8856}" srcOrd="0" destOrd="0" presId="urn:microsoft.com/office/officeart/2008/layout/PictureStrips"/>
    <dgm:cxn modelId="{05C0E119-AF8E-439C-90D6-47EB41DFC853}" type="presParOf" srcId="{2BE798BB-1E3C-4D20-8082-0C019B30E466}" destId="{B22BA4FB-A0CF-4D26-A95D-383856C2D56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2D01B-E24E-4BCF-A73F-D0B0040C1A32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4FBB73-44E8-4A96-A4F8-9F3C0B20E4AB}">
      <dsp:nvSpPr>
        <dsp:cNvPr id="0" name=""/>
        <dsp:cNvSpPr/>
      </dsp:nvSpPr>
      <dsp:spPr>
        <a:xfrm>
          <a:off x="5134" y="1305401"/>
          <a:ext cx="3388816" cy="1740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/>
            <a:t>Dobra oferta </a:t>
          </a:r>
          <a:br>
            <a:rPr lang="pl-PL" sz="2600" kern="1200" dirty="0"/>
          </a:br>
          <a:r>
            <a:rPr lang="pl-PL" sz="2600" kern="1200" dirty="0"/>
            <a:t>(studia na UEP są jak pudełko czekoladek …)</a:t>
          </a:r>
          <a:endParaRPr lang="en-US" sz="2600" kern="1200" dirty="0"/>
        </a:p>
      </dsp:txBody>
      <dsp:txXfrm>
        <a:off x="90100" y="1390367"/>
        <a:ext cx="3218884" cy="1570603"/>
      </dsp:txXfrm>
    </dsp:sp>
    <dsp:sp modelId="{C15AE66F-D35C-4569-8211-CE3E85A18467}">
      <dsp:nvSpPr>
        <dsp:cNvPr id="0" name=""/>
        <dsp:cNvSpPr/>
      </dsp:nvSpPr>
      <dsp:spPr>
        <a:xfrm>
          <a:off x="3563393" y="1285246"/>
          <a:ext cx="3388816" cy="174053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/>
            <a:t>Równy poziom (standardy kształcenia jak … normy ISO)</a:t>
          </a:r>
          <a:endParaRPr lang="en-US" sz="2600" kern="1200" dirty="0"/>
        </a:p>
      </dsp:txBody>
      <dsp:txXfrm>
        <a:off x="3648359" y="1370212"/>
        <a:ext cx="3218884" cy="1570603"/>
      </dsp:txXfrm>
    </dsp:sp>
    <dsp:sp modelId="{F013743F-E978-4538-BF7A-74092FA000D9}">
      <dsp:nvSpPr>
        <dsp:cNvPr id="0" name=""/>
        <dsp:cNvSpPr/>
      </dsp:nvSpPr>
      <dsp:spPr>
        <a:xfrm>
          <a:off x="7121649" y="1305401"/>
          <a:ext cx="3388816" cy="174053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/>
            <a:t>Zaangażowanie interesariuszy (bo do tanga trzeba … trojga)</a:t>
          </a:r>
          <a:endParaRPr lang="en-US" sz="2600" kern="1200" dirty="0"/>
        </a:p>
      </dsp:txBody>
      <dsp:txXfrm>
        <a:off x="7206615" y="1390367"/>
        <a:ext cx="3218884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03F81-2A8A-422F-8DB8-5C0521982B7A}">
      <dsp:nvSpPr>
        <dsp:cNvPr id="0" name=""/>
        <dsp:cNvSpPr/>
      </dsp:nvSpPr>
      <dsp:spPr>
        <a:xfrm>
          <a:off x="0" y="3452"/>
          <a:ext cx="10937033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Wspieranie doskonalenia jakości procesu kształcenia</a:t>
          </a:r>
        </a:p>
      </dsp:txBody>
      <dsp:txXfrm>
        <a:off x="48481" y="51933"/>
        <a:ext cx="10840071" cy="896166"/>
      </dsp:txXfrm>
    </dsp:sp>
    <dsp:sp modelId="{374704EB-524D-4FAF-B88A-2C289234B6C5}">
      <dsp:nvSpPr>
        <dsp:cNvPr id="0" name=""/>
        <dsp:cNvSpPr/>
      </dsp:nvSpPr>
      <dsp:spPr>
        <a:xfrm>
          <a:off x="0" y="1068581"/>
          <a:ext cx="10937033" cy="99312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Profesjonalizacja i ustawiczny rozwój kompetencji do nauczania wykładowców akademickich</a:t>
          </a:r>
        </a:p>
      </dsp:txBody>
      <dsp:txXfrm>
        <a:off x="48481" y="1117062"/>
        <a:ext cx="10840071" cy="896166"/>
      </dsp:txXfrm>
    </dsp:sp>
    <dsp:sp modelId="{1BAE4A52-9DA8-4C41-8714-404A8958336F}">
      <dsp:nvSpPr>
        <dsp:cNvPr id="0" name=""/>
        <dsp:cNvSpPr/>
      </dsp:nvSpPr>
      <dsp:spPr>
        <a:xfrm>
          <a:off x="0" y="2133710"/>
          <a:ext cx="10937033" cy="99312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Promowanie innowacji dydaktycznych w procesie kształcenia</a:t>
          </a:r>
        </a:p>
      </dsp:txBody>
      <dsp:txXfrm>
        <a:off x="48481" y="2182191"/>
        <a:ext cx="10840071" cy="896166"/>
      </dsp:txXfrm>
    </dsp:sp>
    <dsp:sp modelId="{2ED5A9FE-9473-4710-8DB3-1C04D09E0D5F}">
      <dsp:nvSpPr>
        <dsp:cNvPr id="0" name=""/>
        <dsp:cNvSpPr/>
      </dsp:nvSpPr>
      <dsp:spPr>
        <a:xfrm>
          <a:off x="0" y="3198838"/>
          <a:ext cx="10937033" cy="99312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/>
            <a:t>Wspieranie nauczycieli we wdrażaniu innowacji dydaktycznych, w tym metod i form pracy angażujących i rozwijających studentów</a:t>
          </a:r>
        </a:p>
      </dsp:txBody>
      <dsp:txXfrm>
        <a:off x="48481" y="3247319"/>
        <a:ext cx="10840071" cy="896166"/>
      </dsp:txXfrm>
    </dsp:sp>
    <dsp:sp modelId="{3450C9C4-6CB6-4283-8606-AD414DD9DFB1}">
      <dsp:nvSpPr>
        <dsp:cNvPr id="0" name=""/>
        <dsp:cNvSpPr/>
      </dsp:nvSpPr>
      <dsp:spPr>
        <a:xfrm>
          <a:off x="0" y="4191967"/>
          <a:ext cx="10937033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25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2000" kern="1200" dirty="0"/>
        </a:p>
      </dsp:txBody>
      <dsp:txXfrm>
        <a:off x="0" y="4191967"/>
        <a:ext cx="10937033" cy="41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E3145-AB91-4F2B-A5F1-FAA8CF1AF76F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/>
            <a:t>Zespół rozwoju kompetencji dydaktycznych </a:t>
          </a:r>
        </a:p>
      </dsp:txBody>
      <dsp:txXfrm>
        <a:off x="1748064" y="2975"/>
        <a:ext cx="3342605" cy="2005563"/>
      </dsp:txXfrm>
    </dsp:sp>
    <dsp:sp modelId="{C73AAECE-26BC-4B9D-9BCE-A324EEA6BEDB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/>
            <a:t>Zespół 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/>
            <a:t>e-learningu </a:t>
          </a:r>
        </a:p>
      </dsp:txBody>
      <dsp:txXfrm>
        <a:off x="5424930" y="2975"/>
        <a:ext cx="3342605" cy="2005563"/>
      </dsp:txXfrm>
    </dsp:sp>
    <dsp:sp modelId="{AAD30635-E0DD-4CCB-8F71-19AB4CFAEEFE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/>
            <a:t>Zespół administracyjny</a:t>
          </a:r>
        </a:p>
      </dsp:txBody>
      <dsp:txXfrm>
        <a:off x="3586497" y="2342799"/>
        <a:ext cx="3342605" cy="2005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8EBAF-EDB2-406F-BE2E-2D7E51D5D6D6}">
      <dsp:nvSpPr>
        <dsp:cNvPr id="0" name=""/>
        <dsp:cNvSpPr/>
      </dsp:nvSpPr>
      <dsp:spPr>
        <a:xfrm>
          <a:off x="207272" y="542268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/>
            <a:t>Digitalizacja dydaktyki 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/>
            <a:t>(AI i zajęcia zdalne)</a:t>
          </a:r>
        </a:p>
      </dsp:txBody>
      <dsp:txXfrm>
        <a:off x="207272" y="542268"/>
        <a:ext cx="4943975" cy="1544992"/>
      </dsp:txXfrm>
    </dsp:sp>
    <dsp:sp modelId="{B91EE6B9-9360-40A2-800F-1BAC02381BE6}">
      <dsp:nvSpPr>
        <dsp:cNvPr id="0" name=""/>
        <dsp:cNvSpPr/>
      </dsp:nvSpPr>
      <dsp:spPr>
        <a:xfrm>
          <a:off x="1273" y="319103"/>
          <a:ext cx="1081494" cy="1622241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414573-34BE-4347-8FD9-D7245A706C6B}">
      <dsp:nvSpPr>
        <dsp:cNvPr id="0" name=""/>
        <dsp:cNvSpPr/>
      </dsp:nvSpPr>
      <dsp:spPr>
        <a:xfrm>
          <a:off x="5570351" y="542268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/>
            <a:t>Problem-based learning</a:t>
          </a:r>
        </a:p>
      </dsp:txBody>
      <dsp:txXfrm>
        <a:off x="5570351" y="542268"/>
        <a:ext cx="4943975" cy="1544992"/>
      </dsp:txXfrm>
    </dsp:sp>
    <dsp:sp modelId="{47794D8B-C7FA-49E4-B128-473BB428009A}">
      <dsp:nvSpPr>
        <dsp:cNvPr id="0" name=""/>
        <dsp:cNvSpPr/>
      </dsp:nvSpPr>
      <dsp:spPr>
        <a:xfrm>
          <a:off x="5364352" y="319103"/>
          <a:ext cx="1081494" cy="1622241"/>
        </a:xfrm>
        <a:prstGeom prst="rect">
          <a:avLst/>
        </a:prstGeom>
        <a:solidFill>
          <a:schemeClr val="accent3">
            <a:tint val="50000"/>
            <a:hueOff val="1037118"/>
            <a:satOff val="50000"/>
            <a:lumOff val="99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18ACB8-8B4C-4FC5-BCE6-AB7569BF8856}">
      <dsp:nvSpPr>
        <dsp:cNvPr id="0" name=""/>
        <dsp:cNvSpPr/>
      </dsp:nvSpPr>
      <dsp:spPr>
        <a:xfrm>
          <a:off x="2888811" y="2487242"/>
          <a:ext cx="4943975" cy="1544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475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/>
            <a:t>Projektowanie uniwersalne</a:t>
          </a:r>
        </a:p>
      </dsp:txBody>
      <dsp:txXfrm>
        <a:off x="2888811" y="2487242"/>
        <a:ext cx="4943975" cy="1544992"/>
      </dsp:txXfrm>
    </dsp:sp>
    <dsp:sp modelId="{B22BA4FB-A0CF-4D26-A95D-383856C2D56F}">
      <dsp:nvSpPr>
        <dsp:cNvPr id="0" name=""/>
        <dsp:cNvSpPr/>
      </dsp:nvSpPr>
      <dsp:spPr>
        <a:xfrm>
          <a:off x="2682812" y="2264076"/>
          <a:ext cx="1081494" cy="1622241"/>
        </a:xfrm>
        <a:prstGeom prst="rect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16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11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28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01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50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50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10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56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29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23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96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77623-7EAE-4A5B-84C2-21F844D110D1}" type="datetimeFigureOut">
              <a:rPr lang="pl-PL" smtClean="0"/>
              <a:t>14.04.2025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53BA-5F59-40EC-AB73-5F893B18BC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59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85851" y="4449763"/>
            <a:ext cx="10334624" cy="1322387"/>
          </a:xfrm>
        </p:spPr>
        <p:txBody>
          <a:bodyPr/>
          <a:lstStyle/>
          <a:p>
            <a:pPr algn="r"/>
            <a:r>
              <a:rPr lang="pl-PL" sz="4000" b="1" dirty="0">
                <a:solidFill>
                  <a:schemeClr val="tx2">
                    <a:lumMod val="75000"/>
                  </a:schemeClr>
                </a:solidFill>
              </a:rPr>
              <a:t>Przyszłość dydaktyki na UEP</a:t>
            </a:r>
            <a:br>
              <a:rPr lang="pl-PL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Autorki: dr hab. Beata Skowron-Mielnik, prof. UEP i dr hab. Anna Wach, prof. UEP </a:t>
            </a:r>
            <a:br>
              <a:rPr lang="pl-PL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(Uniwersytet Ekonomiczny w Poznaniu)</a:t>
            </a:r>
            <a:endParaRPr lang="pl-PL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235" y="6183617"/>
            <a:ext cx="1252903" cy="5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0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37012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Kontekst - 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strategia UEP 2025-2028</a:t>
            </a:r>
            <a:endParaRPr lang="pl-PL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98674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sz="2600" b="1" dirty="0">
                <a:solidFill>
                  <a:srgbClr val="BD2D19"/>
                </a:solidFill>
              </a:rPr>
              <a:t>2. </a:t>
            </a:r>
            <a:r>
              <a:rPr lang="en-US" sz="2600" b="1" dirty="0" err="1">
                <a:solidFill>
                  <a:srgbClr val="BD2D19"/>
                </a:solidFill>
              </a:rPr>
              <a:t>Zapewnienie</a:t>
            </a:r>
            <a:r>
              <a:rPr lang="en-US" sz="2600" b="1" dirty="0">
                <a:solidFill>
                  <a:srgbClr val="BD2D19"/>
                </a:solidFill>
              </a:rPr>
              <a:t> </a:t>
            </a:r>
            <a:r>
              <a:rPr lang="en-US" sz="2600" b="1" dirty="0" err="1">
                <a:solidFill>
                  <a:srgbClr val="BD2D19"/>
                </a:solidFill>
              </a:rPr>
              <a:t>nowoczesnej</a:t>
            </a:r>
            <a:r>
              <a:rPr lang="en-US" sz="2600" b="1" dirty="0">
                <a:solidFill>
                  <a:srgbClr val="BD2D19"/>
                </a:solidFill>
              </a:rPr>
              <a:t> </a:t>
            </a:r>
            <a:r>
              <a:rPr lang="en-US" sz="2600" b="1" dirty="0" err="1">
                <a:solidFill>
                  <a:srgbClr val="BD2D19"/>
                </a:solidFill>
              </a:rPr>
              <a:t>dydaktyki</a:t>
            </a:r>
            <a:r>
              <a:rPr lang="en-US" sz="2600" b="1" dirty="0">
                <a:solidFill>
                  <a:srgbClr val="BD2D19"/>
                </a:solidFill>
              </a:rPr>
              <a:t> </a:t>
            </a:r>
            <a:r>
              <a:rPr lang="en-US" sz="2600" b="1" dirty="0" err="1">
                <a:solidFill>
                  <a:srgbClr val="BD2D19"/>
                </a:solidFill>
              </a:rPr>
              <a:t>odpowiadającej</a:t>
            </a:r>
            <a:r>
              <a:rPr lang="en-US" sz="2600" b="1" dirty="0">
                <a:solidFill>
                  <a:srgbClr val="BD2D19"/>
                </a:solidFill>
              </a:rPr>
              <a:t> </a:t>
            </a:r>
            <a:r>
              <a:rPr lang="en-US" sz="2600" b="1" dirty="0" err="1">
                <a:solidFill>
                  <a:srgbClr val="BD2D19"/>
                </a:solidFill>
              </a:rPr>
              <a:t>międzynarodowym</a:t>
            </a:r>
            <a:r>
              <a:rPr lang="en-US" sz="2600" b="1" dirty="0">
                <a:solidFill>
                  <a:srgbClr val="BD2D19"/>
                </a:solidFill>
              </a:rPr>
              <a:t> </a:t>
            </a:r>
            <a:r>
              <a:rPr lang="en-US" sz="2600" b="1" dirty="0" err="1">
                <a:solidFill>
                  <a:srgbClr val="BD2D19"/>
                </a:solidFill>
              </a:rPr>
              <a:t>standardom</a:t>
            </a:r>
            <a:r>
              <a:rPr lang="en-US" sz="2600" b="1" dirty="0">
                <a:solidFill>
                  <a:srgbClr val="BD2D19"/>
                </a:solidFill>
              </a:rPr>
              <a:t> i </a:t>
            </a:r>
            <a:r>
              <a:rPr lang="en-US" sz="2600" b="1" dirty="0" err="1">
                <a:solidFill>
                  <a:srgbClr val="BD2D19"/>
                </a:solidFill>
              </a:rPr>
              <a:t>wyzwaniom</a:t>
            </a:r>
            <a:r>
              <a:rPr lang="en-US" sz="2600" b="1" dirty="0">
                <a:solidFill>
                  <a:srgbClr val="BD2D19"/>
                </a:solidFill>
              </a:rPr>
              <a:t> </a:t>
            </a:r>
            <a:r>
              <a:rPr lang="en-US" sz="2600" b="1" dirty="0" err="1">
                <a:solidFill>
                  <a:srgbClr val="BD2D19"/>
                </a:solidFill>
              </a:rPr>
              <a:t>zmieniającego</a:t>
            </a:r>
            <a:r>
              <a:rPr lang="en-US" sz="2600" b="1" dirty="0">
                <a:solidFill>
                  <a:srgbClr val="BD2D19"/>
                </a:solidFill>
              </a:rPr>
              <a:t> </a:t>
            </a:r>
            <a:r>
              <a:rPr lang="en-US" sz="2600" b="1" dirty="0" err="1">
                <a:solidFill>
                  <a:srgbClr val="BD2D19"/>
                </a:solidFill>
              </a:rPr>
              <a:t>się</a:t>
            </a:r>
            <a:r>
              <a:rPr lang="en-US" sz="2600" b="1" dirty="0">
                <a:solidFill>
                  <a:srgbClr val="BD2D19"/>
                </a:solidFill>
              </a:rPr>
              <a:t> </a:t>
            </a:r>
            <a:r>
              <a:rPr lang="en-US" sz="2600" b="1" dirty="0" err="1">
                <a:solidFill>
                  <a:srgbClr val="BD2D19"/>
                </a:solidFill>
              </a:rPr>
              <a:t>otoczenia</a:t>
            </a:r>
            <a:endParaRPr lang="pl-PL" sz="2600" b="1" dirty="0">
              <a:solidFill>
                <a:srgbClr val="BD2D19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2600" dirty="0">
              <a:solidFill>
                <a:schemeClr val="tx1">
                  <a:lumMod val="50000"/>
                </a:schemeClr>
              </a:solidFill>
            </a:endParaRPr>
          </a:p>
          <a:p>
            <a:pPr marL="628650" indent="-628650">
              <a:spcBef>
                <a:spcPts val="1200"/>
              </a:spcBef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2.1.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Wzrost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konkurencyjności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oferty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dydaktycznej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UEP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ukierunkowanej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nabywanie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kompetencji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628650" indent="-628650">
              <a:spcBef>
                <a:spcPts val="1200"/>
              </a:spcBef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2.2.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Doskonalenie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procesu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dydaktycznego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i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przyjaznego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środowiska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edukacyjnego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628650" indent="-628650">
              <a:spcBef>
                <a:spcPts val="1200"/>
              </a:spcBef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2.3.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Wzrost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poziomu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i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stopnia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wykorzystania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kompetencji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wspierających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realizację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celów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zrównoważonego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rozwoju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i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społecznej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odpowiedzialności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biznesu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605" y="6378124"/>
            <a:ext cx="815242" cy="3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0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4360" y="681037"/>
            <a:ext cx="11155680" cy="1325563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+mn-lt"/>
              </a:rPr>
              <a:t>Jakość kształcenia i przyjazne środowisko edukacyjne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0E5C820-A654-46A2-9E58-8C5643CEC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0295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9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latin typeface="+mn-lt"/>
              </a:rPr>
              <a:t>Centrum Dydaktyki Akademickiej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9FFF9AD-06D0-E6B1-034B-E265DCCBA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451416"/>
              </p:ext>
            </p:extLst>
          </p:nvPr>
        </p:nvGraphicFramePr>
        <p:xfrm>
          <a:off x="838199" y="1567543"/>
          <a:ext cx="10937033" cy="460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7342" y="6404859"/>
            <a:ext cx="823058" cy="3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D17F3-088F-66CA-445F-1719FDDC9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F295571-E4B6-2862-D108-DC3F6C280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03C9734-84D4-19EE-ED5C-6DC7D3E2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pl-PL" sz="4000" dirty="0">
                <a:latin typeface="+mn-lt"/>
              </a:rPr>
              <a:t>Zespoły CDA 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A1374875-7B14-C534-27DF-4B247FD26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2840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C44C418F-A6D2-F056-FC9E-D1FDF9EF8D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8605" y="6378124"/>
            <a:ext cx="815242" cy="3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4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F6D51-8B73-6EEE-458E-594DFB227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8775996-D9A2-C327-3299-E52178DB6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E8E0FBD-907A-9B9D-1496-FCE4F78F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pl-PL" sz="4000" dirty="0">
                <a:latin typeface="+mn-lt"/>
              </a:rPr>
              <a:t>Plany na najbliższy okres 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04D00272-1EB4-0CFE-E99C-2E03F2A71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8895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162D1915-5B99-9EE1-51A6-37AE8A128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8605" y="6378124"/>
            <a:ext cx="815242" cy="3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0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" y="53837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r>
              <a:rPr lang="pl-PL" sz="4000" dirty="0">
                <a:latin typeface="+mn-lt"/>
              </a:rPr>
              <a:t>Centra na mapie Polski i Europy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22E46B2-DF0E-7E1D-03FF-2C78D0426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026" y="1913851"/>
            <a:ext cx="3088432" cy="6223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605" y="6378124"/>
            <a:ext cx="815242" cy="34377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B0D2EDC-0136-C12E-4807-E2ECA9555F86}"/>
              </a:ext>
            </a:extLst>
          </p:cNvPr>
          <p:cNvSpPr txBox="1"/>
          <p:nvPr/>
        </p:nvSpPr>
        <p:spPr>
          <a:xfrm>
            <a:off x="719476" y="2836506"/>
            <a:ext cx="33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effectLst/>
              </a:rPr>
              <a:t>Division for Higher Education Development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4427C66-2619-BE17-71D6-4FCB08817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126" y="830454"/>
            <a:ext cx="2857500" cy="77152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C7E2A54-99F6-4382-1D38-B0CB9341129A}"/>
              </a:ext>
            </a:extLst>
          </p:cNvPr>
          <p:cNvSpPr txBox="1"/>
          <p:nvPr/>
        </p:nvSpPr>
        <p:spPr>
          <a:xfrm>
            <a:off x="8201608" y="1698171"/>
            <a:ext cx="359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Centre for Academic Teaching and Learning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2077B02-7E65-7554-8FE1-8759DE9A0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4566" y="2198243"/>
            <a:ext cx="1393468" cy="139346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45348AD-3D07-F01A-AE35-933C73162720}"/>
              </a:ext>
            </a:extLst>
          </p:cNvPr>
          <p:cNvSpPr txBox="1"/>
          <p:nvPr/>
        </p:nvSpPr>
        <p:spPr>
          <a:xfrm>
            <a:off x="9927771" y="4004552"/>
            <a:ext cx="202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Centre for University Teaching and Learning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770AA46-6023-9EAE-6267-00ACEE69DD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679" y="3819596"/>
            <a:ext cx="2280655" cy="53691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E4F3B85-B3D0-83F5-7CDA-B10B8B70FB46}"/>
              </a:ext>
            </a:extLst>
          </p:cNvPr>
          <p:cNvSpPr txBox="1"/>
          <p:nvPr/>
        </p:nvSpPr>
        <p:spPr>
          <a:xfrm>
            <a:off x="719476" y="4650883"/>
            <a:ext cx="228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For Effective </a:t>
            </a:r>
            <a:endParaRPr lang="pl-PL" dirty="0"/>
          </a:p>
          <a:p>
            <a:r>
              <a:rPr lang="en-US" dirty="0"/>
              <a:t>Teaching and Learning</a:t>
            </a:r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49F6704-01C6-5530-BCAA-6353CD090B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0093" y="1761848"/>
            <a:ext cx="1733939" cy="1230025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6770B5F-986C-E2D5-B669-67CD03FA4B3D}"/>
              </a:ext>
            </a:extLst>
          </p:cNvPr>
          <p:cNvSpPr txBox="1"/>
          <p:nvPr/>
        </p:nvSpPr>
        <p:spPr>
          <a:xfrm>
            <a:off x="4250094" y="3205838"/>
            <a:ext cx="240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Centrum Nowoczesnej Edukacji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27046C0-E1B5-125F-D3A5-1A629B4789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7993" y="4258542"/>
            <a:ext cx="2280656" cy="722017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F1B704F-7798-4EBC-AC5E-386022BFDDA2}"/>
              </a:ext>
            </a:extLst>
          </p:cNvPr>
          <p:cNvSpPr txBox="1"/>
          <p:nvPr/>
        </p:nvSpPr>
        <p:spPr>
          <a:xfrm>
            <a:off x="3430791" y="4823927"/>
            <a:ext cx="2665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Centrum Doskonalenia Dydaktycznego i </a:t>
            </a:r>
            <a:r>
              <a:rPr lang="pl-PL" dirty="0" err="1"/>
              <a:t>Tutoringu</a:t>
            </a:r>
            <a:endParaRPr lang="pl-PL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57D3C42-5BB7-3FCB-19F6-695343988B7A}"/>
              </a:ext>
            </a:extLst>
          </p:cNvPr>
          <p:cNvSpPr txBox="1"/>
          <p:nvPr/>
        </p:nvSpPr>
        <p:spPr>
          <a:xfrm>
            <a:off x="6513350" y="5775649"/>
            <a:ext cx="520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Ośrodek Doskonalenia Dydaktycznego Ars </a:t>
            </a:r>
            <a:r>
              <a:rPr lang="pl-PL" dirty="0" err="1"/>
              <a:t>Docendi</a:t>
            </a:r>
            <a:endParaRPr lang="pl-PL" dirty="0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EC30E57A-C303-056B-B03B-E20A37EF03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3350" y="4903796"/>
            <a:ext cx="1885019" cy="807672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24E7BFF2-9A74-4FA0-64ED-7159C58C48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8207" y="2976424"/>
            <a:ext cx="2157718" cy="807671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A2CFF91-7001-2253-6A19-4A8032333D1A}"/>
              </a:ext>
            </a:extLst>
          </p:cNvPr>
          <p:cNvSpPr txBox="1"/>
          <p:nvPr/>
        </p:nvSpPr>
        <p:spPr>
          <a:xfrm>
            <a:off x="7178570" y="3852169"/>
            <a:ext cx="240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Centrum Dydaktyki Akademickiej</a:t>
            </a:r>
          </a:p>
        </p:txBody>
      </p:sp>
    </p:spTree>
    <p:extLst>
      <p:ext uri="{BB962C8B-B14F-4D97-AF65-F5344CB8AC3E}">
        <p14:creationId xmlns:p14="http://schemas.microsoft.com/office/powerpoint/2010/main" val="168377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Dziękujemy za obecność!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58" y="6180747"/>
            <a:ext cx="1143488" cy="4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342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241</Words>
  <Application>Microsoft Office PowerPoint</Application>
  <PresentationFormat>Panoramiczny</PresentationFormat>
  <Paragraphs>39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Prezentacja programu PowerPoint</vt:lpstr>
      <vt:lpstr>Kontekst - strategia UEP 2025-2028</vt:lpstr>
      <vt:lpstr>Jakość kształcenia i przyjazne środowisko edukacyjne</vt:lpstr>
      <vt:lpstr>Centrum Dydaktyki Akademickiej</vt:lpstr>
      <vt:lpstr>Zespoły CDA </vt:lpstr>
      <vt:lpstr>Plany na najbliższy okres </vt:lpstr>
      <vt:lpstr>Centra na mapie Polski i Europy </vt:lpstr>
      <vt:lpstr>Dziękujemy za obecność!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Weronika Płatek</dc:creator>
  <cp:lastModifiedBy>Żuliana Woziwodzka</cp:lastModifiedBy>
  <cp:revision>11</cp:revision>
  <dcterms:created xsi:type="dcterms:W3CDTF">2025-03-11T09:34:00Z</dcterms:created>
  <dcterms:modified xsi:type="dcterms:W3CDTF">2025-04-14T07:40:35Z</dcterms:modified>
</cp:coreProperties>
</file>