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handoutMasterIdLst>
    <p:handoutMasterId r:id="rId59"/>
  </p:handoutMasterIdLst>
  <p:sldIdLst>
    <p:sldId id="256" r:id="rId3"/>
    <p:sldId id="257" r:id="rId4"/>
    <p:sldId id="335" r:id="rId5"/>
    <p:sldId id="293" r:id="rId6"/>
    <p:sldId id="292" r:id="rId7"/>
    <p:sldId id="295" r:id="rId8"/>
    <p:sldId id="258" r:id="rId9"/>
    <p:sldId id="319" r:id="rId10"/>
    <p:sldId id="282" r:id="rId11"/>
    <p:sldId id="296" r:id="rId12"/>
    <p:sldId id="308" r:id="rId13"/>
    <p:sldId id="309" r:id="rId14"/>
    <p:sldId id="262" r:id="rId15"/>
    <p:sldId id="261" r:id="rId16"/>
    <p:sldId id="320" r:id="rId17"/>
    <p:sldId id="327" r:id="rId18"/>
    <p:sldId id="321" r:id="rId19"/>
    <p:sldId id="328" r:id="rId20"/>
    <p:sldId id="313" r:id="rId21"/>
    <p:sldId id="314" r:id="rId22"/>
    <p:sldId id="315" r:id="rId23"/>
    <p:sldId id="298" r:id="rId24"/>
    <p:sldId id="300" r:id="rId25"/>
    <p:sldId id="317" r:id="rId26"/>
    <p:sldId id="318" r:id="rId27"/>
    <p:sldId id="323" r:id="rId28"/>
    <p:sldId id="324" r:id="rId29"/>
    <p:sldId id="301" r:id="rId30"/>
    <p:sldId id="299" r:id="rId31"/>
    <p:sldId id="303" r:id="rId32"/>
    <p:sldId id="302" r:id="rId33"/>
    <p:sldId id="305" r:id="rId34"/>
    <p:sldId id="306" r:id="rId35"/>
    <p:sldId id="329" r:id="rId36"/>
    <p:sldId id="275" r:id="rId37"/>
    <p:sldId id="273" r:id="rId38"/>
    <p:sldId id="274" r:id="rId39"/>
    <p:sldId id="271" r:id="rId40"/>
    <p:sldId id="267" r:id="rId41"/>
    <p:sldId id="268" r:id="rId42"/>
    <p:sldId id="310" r:id="rId43"/>
    <p:sldId id="269" r:id="rId44"/>
    <p:sldId id="311" r:id="rId45"/>
    <p:sldId id="289" r:id="rId46"/>
    <p:sldId id="291" r:id="rId47"/>
    <p:sldId id="290" r:id="rId48"/>
    <p:sldId id="285" r:id="rId49"/>
    <p:sldId id="286" r:id="rId50"/>
    <p:sldId id="287" r:id="rId51"/>
    <p:sldId id="288" r:id="rId52"/>
    <p:sldId id="264" r:id="rId53"/>
    <p:sldId id="284" r:id="rId54"/>
    <p:sldId id="307" r:id="rId55"/>
    <p:sldId id="331" r:id="rId56"/>
    <p:sldId id="330" r:id="rId57"/>
    <p:sldId id="334" r:id="rId5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70" autoAdjust="0"/>
  </p:normalViewPr>
  <p:slideViewPr>
    <p:cSldViewPr snapToGrid="0">
      <p:cViewPr varScale="1">
        <p:scale>
          <a:sx n="68" d="100"/>
          <a:sy n="68" d="100"/>
        </p:scale>
        <p:origin x="780" y="72"/>
      </p:cViewPr>
      <p:guideLst/>
    </p:cSldViewPr>
  </p:slideViewPr>
  <p:notesTextViewPr>
    <p:cViewPr>
      <p:scale>
        <a:sx n="1" d="1"/>
        <a:sy n="1" d="1"/>
      </p:scale>
      <p:origin x="0" y="0"/>
    </p:cViewPr>
  </p:notesTextViewPr>
  <p:sorterViewPr>
    <p:cViewPr>
      <p:scale>
        <a:sx n="100" d="100"/>
        <a:sy n="100" d="100"/>
      </p:scale>
      <p:origin x="0" y="-11946"/>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yna Ratajewska" userId="5bf3551093fc4351" providerId="LiveId" clId="{B0B7F678-496E-41CB-93F4-425D87726584}"/>
    <pc:docChg chg="custSel delSld modSld sldOrd">
      <pc:chgData name="Martyna Ratajewska" userId="5bf3551093fc4351" providerId="LiveId" clId="{B0B7F678-496E-41CB-93F4-425D87726584}" dt="2024-06-11T12:55:53.761" v="409" actId="1076"/>
      <pc:docMkLst>
        <pc:docMk/>
      </pc:docMkLst>
      <pc:sldChg chg="modSp mod">
        <pc:chgData name="Martyna Ratajewska" userId="5bf3551093fc4351" providerId="LiveId" clId="{B0B7F678-496E-41CB-93F4-425D87726584}" dt="2024-06-11T11:32:13.552" v="17" actId="1036"/>
        <pc:sldMkLst>
          <pc:docMk/>
          <pc:sldMk cId="845088940" sldId="257"/>
        </pc:sldMkLst>
      </pc:sldChg>
      <pc:sldChg chg="ord">
        <pc:chgData name="Martyna Ratajewska" userId="5bf3551093fc4351" providerId="LiveId" clId="{B0B7F678-496E-41CB-93F4-425D87726584}" dt="2024-06-11T11:53:13.002" v="214"/>
        <pc:sldMkLst>
          <pc:docMk/>
          <pc:sldMk cId="3116501626" sldId="258"/>
        </pc:sldMkLst>
      </pc:sldChg>
      <pc:sldChg chg="ord">
        <pc:chgData name="Martyna Ratajewska" userId="5bf3551093fc4351" providerId="LiveId" clId="{B0B7F678-496E-41CB-93F4-425D87726584}" dt="2024-06-11T11:53:31.684" v="216"/>
        <pc:sldMkLst>
          <pc:docMk/>
          <pc:sldMk cId="3136514570" sldId="259"/>
        </pc:sldMkLst>
      </pc:sldChg>
      <pc:sldChg chg="ord">
        <pc:chgData name="Martyna Ratajewska" userId="5bf3551093fc4351" providerId="LiveId" clId="{B0B7F678-496E-41CB-93F4-425D87726584}" dt="2024-06-11T12:20:25.002" v="396"/>
        <pc:sldMkLst>
          <pc:docMk/>
          <pc:sldMk cId="1721370182" sldId="273"/>
        </pc:sldMkLst>
      </pc:sldChg>
      <pc:sldChg chg="addSp modSp mod ord">
        <pc:chgData name="Martyna Ratajewska" userId="5bf3551093fc4351" providerId="LiveId" clId="{B0B7F678-496E-41CB-93F4-425D87726584}" dt="2024-06-11T12:21:21.813" v="401" actId="14100"/>
        <pc:sldMkLst>
          <pc:docMk/>
          <pc:sldMk cId="3977738504" sldId="274"/>
        </pc:sldMkLst>
      </pc:sldChg>
      <pc:sldChg chg="ord">
        <pc:chgData name="Martyna Ratajewska" userId="5bf3551093fc4351" providerId="LiveId" clId="{B0B7F678-496E-41CB-93F4-425D87726584}" dt="2024-06-11T12:20:11.971" v="394"/>
        <pc:sldMkLst>
          <pc:docMk/>
          <pc:sldMk cId="1398180133" sldId="275"/>
        </pc:sldMkLst>
      </pc:sldChg>
      <pc:sldChg chg="modSp mod">
        <pc:chgData name="Martyna Ratajewska" userId="5bf3551093fc4351" providerId="LiveId" clId="{B0B7F678-496E-41CB-93F4-425D87726584}" dt="2024-06-11T12:55:39.690" v="407" actId="1076"/>
        <pc:sldMkLst>
          <pc:docMk/>
          <pc:sldMk cId="120988311" sldId="278"/>
        </pc:sldMkLst>
      </pc:sldChg>
      <pc:sldChg chg="modSp mod modAnim">
        <pc:chgData name="Martyna Ratajewska" userId="5bf3551093fc4351" providerId="LiveId" clId="{B0B7F678-496E-41CB-93F4-425D87726584}" dt="2024-06-11T11:52:22.478" v="212" actId="20577"/>
        <pc:sldMkLst>
          <pc:docMk/>
          <pc:sldMk cId="165663303" sldId="279"/>
        </pc:sldMkLst>
      </pc:sldChg>
      <pc:sldChg chg="modSp ord modAnim">
        <pc:chgData name="Martyna Ratajewska" userId="5bf3551093fc4351" providerId="LiveId" clId="{B0B7F678-496E-41CB-93F4-425D87726584}" dt="2024-06-11T11:35:34.717" v="173" actId="20577"/>
        <pc:sldMkLst>
          <pc:docMk/>
          <pc:sldMk cId="2546305003" sldId="293"/>
        </pc:sldMkLst>
      </pc:sldChg>
      <pc:sldChg chg="modSp mod">
        <pc:chgData name="Martyna Ratajewska" userId="5bf3551093fc4351" providerId="LiveId" clId="{B0B7F678-496E-41CB-93F4-425D87726584}" dt="2024-06-11T11:55:08.691" v="226" actId="14100"/>
        <pc:sldMkLst>
          <pc:docMk/>
          <pc:sldMk cId="4045111167" sldId="300"/>
        </pc:sldMkLst>
      </pc:sldChg>
      <pc:sldChg chg="ord">
        <pc:chgData name="Martyna Ratajewska" userId="5bf3551093fc4351" providerId="LiveId" clId="{B0B7F678-496E-41CB-93F4-425D87726584}" dt="2024-06-11T12:19:19.277" v="390"/>
        <pc:sldMkLst>
          <pc:docMk/>
          <pc:sldMk cId="2306361146" sldId="305"/>
        </pc:sldMkLst>
      </pc:sldChg>
      <pc:sldChg chg="ord">
        <pc:chgData name="Martyna Ratajewska" userId="5bf3551093fc4351" providerId="LiveId" clId="{B0B7F678-496E-41CB-93F4-425D87726584}" dt="2024-06-11T12:19:24.978" v="392"/>
        <pc:sldMkLst>
          <pc:docMk/>
          <pc:sldMk cId="1002498406" sldId="306"/>
        </pc:sldMkLst>
      </pc:sldChg>
      <pc:sldChg chg="modSp mod">
        <pc:chgData name="Martyna Ratajewska" userId="5bf3551093fc4351" providerId="LiveId" clId="{B0B7F678-496E-41CB-93F4-425D87726584}" dt="2024-06-11T11:37:16.163" v="196" actId="14100"/>
        <pc:sldMkLst>
          <pc:docMk/>
          <pc:sldMk cId="3330868465" sldId="313"/>
        </pc:sldMkLst>
      </pc:sldChg>
      <pc:sldChg chg="ord">
        <pc:chgData name="Martyna Ratajewska" userId="5bf3551093fc4351" providerId="LiveId" clId="{B0B7F678-496E-41CB-93F4-425D87726584}" dt="2024-06-11T11:51:02.970" v="204"/>
        <pc:sldMkLst>
          <pc:docMk/>
          <pc:sldMk cId="3678556729" sldId="316"/>
        </pc:sldMkLst>
      </pc:sldChg>
      <pc:sldChg chg="modSp mod">
        <pc:chgData name="Martyna Ratajewska" userId="5bf3551093fc4351" providerId="LiveId" clId="{B0B7F678-496E-41CB-93F4-425D87726584}" dt="2024-06-11T12:16:03.898" v="385" actId="20577"/>
        <pc:sldMkLst>
          <pc:docMk/>
          <pc:sldMk cId="537781159" sldId="317"/>
        </pc:sldMkLst>
      </pc:sldChg>
      <pc:sldChg chg="modSp mod">
        <pc:chgData name="Martyna Ratajewska" userId="5bf3551093fc4351" providerId="LiveId" clId="{B0B7F678-496E-41CB-93F4-425D87726584}" dt="2024-06-11T12:16:33.999" v="388" actId="14100"/>
        <pc:sldMkLst>
          <pc:docMk/>
          <pc:sldMk cId="2582524018" sldId="318"/>
        </pc:sldMkLst>
      </pc:sldChg>
      <pc:sldChg chg="ord">
        <pc:chgData name="Martyna Ratajewska" userId="5bf3551093fc4351" providerId="LiveId" clId="{B0B7F678-496E-41CB-93F4-425D87726584}" dt="2024-06-11T12:27:16.851" v="403"/>
        <pc:sldMkLst>
          <pc:docMk/>
          <pc:sldMk cId="1876118920" sldId="319"/>
        </pc:sldMkLst>
      </pc:sldChg>
      <pc:sldChg chg="modSp mod">
        <pc:chgData name="Martyna Ratajewska" userId="5bf3551093fc4351" providerId="LiveId" clId="{B0B7F678-496E-41CB-93F4-425D87726584}" dt="2024-06-11T11:50:18.684" v="202" actId="20577"/>
        <pc:sldMkLst>
          <pc:docMk/>
          <pc:sldMk cId="3793993714" sldId="320"/>
        </pc:sldMkLst>
      </pc:sldChg>
      <pc:sldChg chg="modSp mod modAnim">
        <pc:chgData name="Martyna Ratajewska" userId="5bf3551093fc4351" providerId="LiveId" clId="{B0B7F678-496E-41CB-93F4-425D87726584}" dt="2024-06-11T11:20:50.221" v="16" actId="27636"/>
        <pc:sldMkLst>
          <pc:docMk/>
          <pc:sldMk cId="678349059" sldId="321"/>
        </pc:sldMkLst>
      </pc:sldChg>
      <pc:sldChg chg="modSp del mod">
        <pc:chgData name="Martyna Ratajewska" userId="5bf3551093fc4351" providerId="LiveId" clId="{B0B7F678-496E-41CB-93F4-425D87726584}" dt="2024-06-11T12:01:33.370" v="282" actId="2696"/>
        <pc:sldMkLst>
          <pc:docMk/>
          <pc:sldMk cId="983916361" sldId="322"/>
        </pc:sldMkLst>
      </pc:sldChg>
      <pc:sldChg chg="modSp mod">
        <pc:chgData name="Martyna Ratajewska" userId="5bf3551093fc4351" providerId="LiveId" clId="{B0B7F678-496E-41CB-93F4-425D87726584}" dt="2024-06-11T12:03:38.993" v="287" actId="404"/>
        <pc:sldMkLst>
          <pc:docMk/>
          <pc:sldMk cId="2901294444" sldId="323"/>
        </pc:sldMkLst>
      </pc:sldChg>
      <pc:sldChg chg="modSp mod">
        <pc:chgData name="Martyna Ratajewska" userId="5bf3551093fc4351" providerId="LiveId" clId="{B0B7F678-496E-41CB-93F4-425D87726584}" dt="2024-06-11T12:03:21.770" v="284" actId="1076"/>
        <pc:sldMkLst>
          <pc:docMk/>
          <pc:sldMk cId="175512719" sldId="324"/>
        </pc:sldMkLst>
      </pc:sldChg>
      <pc:sldChg chg="delSp modSp mod">
        <pc:chgData name="Martyna Ratajewska" userId="5bf3551093fc4351" providerId="LiveId" clId="{B0B7F678-496E-41CB-93F4-425D87726584}" dt="2024-06-11T12:55:53.761" v="409" actId="1076"/>
        <pc:sldMkLst>
          <pc:docMk/>
          <pc:sldMk cId="1048295590" sldId="325"/>
        </pc:sldMkLst>
      </pc:sldChg>
    </pc:docChg>
  </pc:docChgLst>
  <pc:docChgLst>
    <pc:chgData name="Martyna Ratajewska" userId="5bf3551093fc4351" providerId="LiveId" clId="{5DC26899-3CFE-4E37-B08C-F41D90FCE3E8}"/>
    <pc:docChg chg="undo custSel addSld delSld modSld sldOrd addMainMaster modMainMaster">
      <pc:chgData name="Martyna Ratajewska" userId="5bf3551093fc4351" providerId="LiveId" clId="{5DC26899-3CFE-4E37-B08C-F41D90FCE3E8}" dt="2025-03-25T10:26:41.454" v="1057" actId="404"/>
      <pc:docMkLst>
        <pc:docMk/>
      </pc:docMkLst>
      <pc:sldChg chg="addSp delSp modSp mod chgLayout">
        <pc:chgData name="Martyna Ratajewska" userId="5bf3551093fc4351" providerId="LiveId" clId="{5DC26899-3CFE-4E37-B08C-F41D90FCE3E8}" dt="2025-03-25T09:14:21.068" v="847" actId="404"/>
        <pc:sldMkLst>
          <pc:docMk/>
          <pc:sldMk cId="542602248" sldId="256"/>
        </pc:sldMkLst>
        <pc:spChg chg="add del mod ord">
          <ac:chgData name="Martyna Ratajewska" userId="5bf3551093fc4351" providerId="LiveId" clId="{5DC26899-3CFE-4E37-B08C-F41D90FCE3E8}" dt="2025-03-24T08:06:34.646" v="116" actId="700"/>
          <ac:spMkLst>
            <pc:docMk/>
            <pc:sldMk cId="542602248" sldId="256"/>
            <ac:spMk id="2" creationId="{C710DA2B-6879-6869-60D5-01A11451DC1E}"/>
          </ac:spMkLst>
        </pc:spChg>
        <pc:spChg chg="add mod ord">
          <ac:chgData name="Martyna Ratajewska" userId="5bf3551093fc4351" providerId="LiveId" clId="{5DC26899-3CFE-4E37-B08C-F41D90FCE3E8}" dt="2025-03-24T08:07:41.615" v="123"/>
          <ac:spMkLst>
            <pc:docMk/>
            <pc:sldMk cId="542602248" sldId="256"/>
            <ac:spMk id="3" creationId="{FD1BA2E0-8C01-3965-DC0F-83A4F594771C}"/>
          </ac:spMkLst>
        </pc:spChg>
        <pc:spChg chg="mod ord">
          <ac:chgData name="Martyna Ratajewska" userId="5bf3551093fc4351" providerId="LiveId" clId="{5DC26899-3CFE-4E37-B08C-F41D90FCE3E8}" dt="2025-03-25T09:14:21.068" v="847" actId="404"/>
          <ac:spMkLst>
            <pc:docMk/>
            <pc:sldMk cId="542602248" sldId="256"/>
            <ac:spMk id="4" creationId="{00000000-0000-0000-0000-000000000000}"/>
          </ac:spMkLst>
        </pc:spChg>
        <pc:picChg chg="mod">
          <ac:chgData name="Martyna Ratajewska" userId="5bf3551093fc4351" providerId="LiveId" clId="{5DC26899-3CFE-4E37-B08C-F41D90FCE3E8}" dt="2025-03-24T08:07:11.211" v="119" actId="1076"/>
          <ac:picMkLst>
            <pc:docMk/>
            <pc:sldMk cId="542602248" sldId="256"/>
            <ac:picMk id="6" creationId="{00000000-0000-0000-0000-000000000000}"/>
          </ac:picMkLst>
        </pc:picChg>
        <pc:picChg chg="mod">
          <ac:chgData name="Martyna Ratajewska" userId="5bf3551093fc4351" providerId="LiveId" clId="{5DC26899-3CFE-4E37-B08C-F41D90FCE3E8}" dt="2025-03-24T08:07:29.539" v="121" actId="1076"/>
          <ac:picMkLst>
            <pc:docMk/>
            <pc:sldMk cId="542602248" sldId="256"/>
            <ac:picMk id="7" creationId="{3990FA51-BD34-E84D-9932-32DAA0D0EE85}"/>
          </ac:picMkLst>
        </pc:picChg>
      </pc:sldChg>
      <pc:sldChg chg="addSp delSp modSp mod chgLayout">
        <pc:chgData name="Martyna Ratajewska" userId="5bf3551093fc4351" providerId="LiveId" clId="{5DC26899-3CFE-4E37-B08C-F41D90FCE3E8}" dt="2025-03-25T09:34:37.298" v="901" actId="1076"/>
        <pc:sldMkLst>
          <pc:docMk/>
          <pc:sldMk cId="845088940" sldId="257"/>
        </pc:sldMkLst>
        <pc:spChg chg="mod">
          <ac:chgData name="Martyna Ratajewska" userId="5bf3551093fc4351" providerId="LiveId" clId="{5DC26899-3CFE-4E37-B08C-F41D90FCE3E8}" dt="2025-03-25T09:34:37.298" v="901" actId="1076"/>
          <ac:spMkLst>
            <pc:docMk/>
            <pc:sldMk cId="845088940" sldId="257"/>
            <ac:spMk id="2" creationId="{4F0EFB5A-F8EA-1B5E-9D31-B89A6BA3D41C}"/>
          </ac:spMkLst>
        </pc:spChg>
        <pc:spChg chg="add del mod ord">
          <ac:chgData name="Martyna Ratajewska" userId="5bf3551093fc4351" providerId="LiveId" clId="{5DC26899-3CFE-4E37-B08C-F41D90FCE3E8}" dt="2025-03-24T08:06:34.646" v="116" actId="700"/>
          <ac:spMkLst>
            <pc:docMk/>
            <pc:sldMk cId="845088940" sldId="257"/>
            <ac:spMk id="3" creationId="{41951269-3D83-5722-AF67-9485C425805B}"/>
          </ac:spMkLst>
        </pc:spChg>
        <pc:spChg chg="mod ord">
          <ac:chgData name="Martyna Ratajewska" userId="5bf3551093fc4351" providerId="LiveId" clId="{5DC26899-3CFE-4E37-B08C-F41D90FCE3E8}" dt="2025-03-24T08:28:53.371" v="326" actId="14100"/>
          <ac:spMkLst>
            <pc:docMk/>
            <pc:sldMk cId="845088940" sldId="257"/>
            <ac:spMk id="4" creationId="{00000000-0000-0000-0000-000000000000}"/>
          </ac:spMkLst>
        </pc:spChg>
        <pc:spChg chg="mod">
          <ac:chgData name="Martyna Ratajewska" userId="5bf3551093fc4351" providerId="LiveId" clId="{5DC26899-3CFE-4E37-B08C-F41D90FCE3E8}" dt="2025-03-24T08:30:07.160" v="334" actId="1076"/>
          <ac:spMkLst>
            <pc:docMk/>
            <pc:sldMk cId="845088940" sldId="257"/>
            <ac:spMk id="5" creationId="{56361DBA-2871-2F90-E62B-73C56E58544F}"/>
          </ac:spMkLst>
        </pc:spChg>
        <pc:spChg chg="del mod">
          <ac:chgData name="Martyna Ratajewska" userId="5bf3551093fc4351" providerId="LiveId" clId="{5DC26899-3CFE-4E37-B08C-F41D90FCE3E8}" dt="2025-03-24T08:28:06.908" v="319" actId="21"/>
          <ac:spMkLst>
            <pc:docMk/>
            <pc:sldMk cId="845088940" sldId="257"/>
            <ac:spMk id="7" creationId="{F775168E-32ED-EC89-A863-0333793AE9B2}"/>
          </ac:spMkLst>
        </pc:spChg>
        <pc:spChg chg="add mod ord">
          <ac:chgData name="Martyna Ratajewska" userId="5bf3551093fc4351" providerId="LiveId" clId="{5DC26899-3CFE-4E37-B08C-F41D90FCE3E8}" dt="2025-03-24T08:29:16.707" v="332" actId="27636"/>
          <ac:spMkLst>
            <pc:docMk/>
            <pc:sldMk cId="845088940" sldId="257"/>
            <ac:spMk id="8" creationId="{9305B0F2-38A1-C2FE-2204-A214EB23C9FB}"/>
          </ac:spMkLst>
        </pc:spChg>
        <pc:spChg chg="add del mod">
          <ac:chgData name="Martyna Ratajewska" userId="5bf3551093fc4351" providerId="LiveId" clId="{5DC26899-3CFE-4E37-B08C-F41D90FCE3E8}" dt="2025-03-24T08:28:41.782" v="325" actId="478"/>
          <ac:spMkLst>
            <pc:docMk/>
            <pc:sldMk cId="845088940" sldId="257"/>
            <ac:spMk id="9" creationId="{F775168E-32ED-EC89-A863-0333793AE9B2}"/>
          </ac:spMkLst>
        </pc:spChg>
        <pc:picChg chg="del mod">
          <ac:chgData name="Martyna Ratajewska" userId="5bf3551093fc4351" providerId="LiveId" clId="{5DC26899-3CFE-4E37-B08C-F41D90FCE3E8}" dt="2025-03-24T08:27:46.767" v="316" actId="21"/>
          <ac:picMkLst>
            <pc:docMk/>
            <pc:sldMk cId="845088940" sldId="257"/>
            <ac:picMk id="6" creationId="{00000000-0000-0000-0000-000000000000}"/>
          </ac:picMkLst>
        </pc:picChg>
      </pc:sldChg>
      <pc:sldChg chg="addSp delSp modSp mod chgLayout">
        <pc:chgData name="Martyna Ratajewska" userId="5bf3551093fc4351" providerId="LiveId" clId="{5DC26899-3CFE-4E37-B08C-F41D90FCE3E8}" dt="2025-03-25T10:03:36.855" v="1051" actId="403"/>
        <pc:sldMkLst>
          <pc:docMk/>
          <pc:sldMk cId="3116501626" sldId="258"/>
        </pc:sldMkLst>
        <pc:spChg chg="add del mod ord">
          <ac:chgData name="Martyna Ratajewska" userId="5bf3551093fc4351" providerId="LiveId" clId="{5DC26899-3CFE-4E37-B08C-F41D90FCE3E8}" dt="2025-03-24T08:06:34.646" v="116" actId="700"/>
          <ac:spMkLst>
            <pc:docMk/>
            <pc:sldMk cId="3116501626" sldId="258"/>
            <ac:spMk id="2" creationId="{E61E565F-95E0-5488-59E9-4C49AC2CC67C}"/>
          </ac:spMkLst>
        </pc:spChg>
        <pc:spChg chg="mod ord">
          <ac:chgData name="Martyna Ratajewska" userId="5bf3551093fc4351" providerId="LiveId" clId="{5DC26899-3CFE-4E37-B08C-F41D90FCE3E8}" dt="2025-03-24T08:06:34.646" v="116" actId="700"/>
          <ac:spMkLst>
            <pc:docMk/>
            <pc:sldMk cId="3116501626" sldId="258"/>
            <ac:spMk id="4" creationId="{00000000-0000-0000-0000-000000000000}"/>
          </ac:spMkLst>
        </pc:spChg>
        <pc:spChg chg="add del mod ord">
          <ac:chgData name="Martyna Ratajewska" userId="5bf3551093fc4351" providerId="LiveId" clId="{5DC26899-3CFE-4E37-B08C-F41D90FCE3E8}" dt="2025-03-24T08:38:46.292" v="447" actId="21"/>
          <ac:spMkLst>
            <pc:docMk/>
            <pc:sldMk cId="3116501626" sldId="258"/>
            <ac:spMk id="5" creationId="{951C4AA7-DCD2-A531-3B6A-039B44A59433}"/>
          </ac:spMkLst>
        </pc:spChg>
        <pc:spChg chg="add del mod">
          <ac:chgData name="Martyna Ratajewska" userId="5bf3551093fc4351" providerId="LiveId" clId="{5DC26899-3CFE-4E37-B08C-F41D90FCE3E8}" dt="2025-03-25T10:03:36.855" v="1051" actId="403"/>
          <ac:spMkLst>
            <pc:docMk/>
            <pc:sldMk cId="3116501626" sldId="258"/>
            <ac:spMk id="8" creationId="{A90C667F-87A6-544D-1435-AFDF107937AF}"/>
          </ac:spMkLst>
        </pc:spChg>
        <pc:picChg chg="del mod">
          <ac:chgData name="Martyna Ratajewska" userId="5bf3551093fc4351" providerId="LiveId" clId="{5DC26899-3CFE-4E37-B08C-F41D90FCE3E8}" dt="2025-03-24T08:19:51.379" v="202" actId="21"/>
          <ac:picMkLst>
            <pc:docMk/>
            <pc:sldMk cId="3116501626" sldId="258"/>
            <ac:picMk id="6" creationId="{00000000-0000-0000-0000-000000000000}"/>
          </ac:picMkLst>
        </pc:picChg>
      </pc:sldChg>
      <pc:sldChg chg="delSp modSp mod ord modAnim chgLayout">
        <pc:chgData name="Martyna Ratajewska" userId="5bf3551093fc4351" providerId="LiveId" clId="{5DC26899-3CFE-4E37-B08C-F41D90FCE3E8}" dt="2025-03-25T09:51:04.113" v="1002"/>
        <pc:sldMkLst>
          <pc:docMk/>
          <pc:sldMk cId="3757073242" sldId="261"/>
        </pc:sldMkLst>
        <pc:spChg chg="mod ord">
          <ac:chgData name="Martyna Ratajewska" userId="5bf3551093fc4351" providerId="LiveId" clId="{5DC26899-3CFE-4E37-B08C-F41D90FCE3E8}" dt="2025-03-24T08:06:34.646" v="116" actId="700"/>
          <ac:spMkLst>
            <pc:docMk/>
            <pc:sldMk cId="3757073242" sldId="261"/>
            <ac:spMk id="4" creationId="{00000000-0000-0000-0000-000000000000}"/>
          </ac:spMkLst>
        </pc:spChg>
        <pc:spChg chg="mod ord">
          <ac:chgData name="Martyna Ratajewska" userId="5bf3551093fc4351" providerId="LiveId" clId="{5DC26899-3CFE-4E37-B08C-F41D90FCE3E8}" dt="2025-03-24T09:02:56.139" v="812" actId="27636"/>
          <ac:spMkLst>
            <pc:docMk/>
            <pc:sldMk cId="3757073242" sldId="261"/>
            <ac:spMk id="5" creationId="{00000000-0000-0000-0000-000000000000}"/>
          </ac:spMkLst>
        </pc:spChg>
        <pc:picChg chg="mod">
          <ac:chgData name="Martyna Ratajewska" userId="5bf3551093fc4351" providerId="LiveId" clId="{5DC26899-3CFE-4E37-B08C-F41D90FCE3E8}" dt="2025-03-24T09:02:58.734" v="813" actId="1076"/>
          <ac:picMkLst>
            <pc:docMk/>
            <pc:sldMk cId="3757073242" sldId="261"/>
            <ac:picMk id="3" creationId="{15C1271F-94CC-5FE8-0895-F1AC520E2B2E}"/>
          </ac:picMkLst>
        </pc:picChg>
        <pc:picChg chg="del mod">
          <ac:chgData name="Martyna Ratajewska" userId="5bf3551093fc4351" providerId="LiveId" clId="{5DC26899-3CFE-4E37-B08C-F41D90FCE3E8}" dt="2025-03-24T08:23:29.841" v="289" actId="21"/>
          <ac:picMkLst>
            <pc:docMk/>
            <pc:sldMk cId="3757073242" sldId="261"/>
            <ac:picMk id="6" creationId="{00000000-0000-0000-0000-000000000000}"/>
          </ac:picMkLst>
        </pc:picChg>
      </pc:sldChg>
      <pc:sldChg chg="addSp delSp modSp mod ord chgLayout">
        <pc:chgData name="Martyna Ratajewska" userId="5bf3551093fc4351" providerId="LiveId" clId="{5DC26899-3CFE-4E37-B08C-F41D90FCE3E8}" dt="2025-03-25T09:51:32.940" v="1003" actId="21"/>
        <pc:sldMkLst>
          <pc:docMk/>
          <pc:sldMk cId="1563837574" sldId="262"/>
        </pc:sldMkLst>
        <pc:spChg chg="add del mod ord">
          <ac:chgData name="Martyna Ratajewska" userId="5bf3551093fc4351" providerId="LiveId" clId="{5DC26899-3CFE-4E37-B08C-F41D90FCE3E8}" dt="2025-03-24T08:06:34.646" v="116" actId="700"/>
          <ac:spMkLst>
            <pc:docMk/>
            <pc:sldMk cId="1563837574" sldId="262"/>
            <ac:spMk id="2" creationId="{2A6255F1-FB0A-EE53-2E52-EF6295205BAF}"/>
          </ac:spMkLst>
        </pc:spChg>
        <pc:spChg chg="add del mod ord">
          <ac:chgData name="Martyna Ratajewska" userId="5bf3551093fc4351" providerId="LiveId" clId="{5DC26899-3CFE-4E37-B08C-F41D90FCE3E8}" dt="2025-03-25T09:51:32.940" v="1003" actId="21"/>
          <ac:spMkLst>
            <pc:docMk/>
            <pc:sldMk cId="1563837574" sldId="262"/>
            <ac:spMk id="3" creationId="{A36AFB53-0476-FD47-9062-159D32BBB2F8}"/>
          </ac:spMkLst>
        </pc:spChg>
        <pc:spChg chg="mod ord">
          <ac:chgData name="Martyna Ratajewska" userId="5bf3551093fc4351" providerId="LiveId" clId="{5DC26899-3CFE-4E37-B08C-F41D90FCE3E8}" dt="2025-03-24T08:06:34.646" v="116" actId="700"/>
          <ac:spMkLst>
            <pc:docMk/>
            <pc:sldMk cId="1563837574" sldId="262"/>
            <ac:spMk id="4" creationId="{00000000-0000-0000-0000-000000000000}"/>
          </ac:spMkLst>
        </pc:spChg>
        <pc:spChg chg="mod">
          <ac:chgData name="Martyna Ratajewska" userId="5bf3551093fc4351" providerId="LiveId" clId="{5DC26899-3CFE-4E37-B08C-F41D90FCE3E8}" dt="2025-03-24T09:02:39.730" v="805" actId="1076"/>
          <ac:spMkLst>
            <pc:docMk/>
            <pc:sldMk cId="1563837574" sldId="262"/>
            <ac:spMk id="9" creationId="{42754FA2-5ECA-74AF-3455-C41E99E2960F}"/>
          </ac:spMkLst>
        </pc:spChg>
        <pc:picChg chg="del mod">
          <ac:chgData name="Martyna Ratajewska" userId="5bf3551093fc4351" providerId="LiveId" clId="{5DC26899-3CFE-4E37-B08C-F41D90FCE3E8}" dt="2025-03-24T08:23:26.547" v="287" actId="21"/>
          <ac:picMkLst>
            <pc:docMk/>
            <pc:sldMk cId="1563837574" sldId="262"/>
            <ac:picMk id="6" creationId="{00000000-0000-0000-0000-000000000000}"/>
          </ac:picMkLst>
        </pc:picChg>
        <pc:picChg chg="mod">
          <ac:chgData name="Martyna Ratajewska" userId="5bf3551093fc4351" providerId="LiveId" clId="{5DC26899-3CFE-4E37-B08C-F41D90FCE3E8}" dt="2025-03-24T09:02:34.484" v="804" actId="1076"/>
          <ac:picMkLst>
            <pc:docMk/>
            <pc:sldMk cId="1563837574" sldId="262"/>
            <ac:picMk id="7" creationId="{F6F5FF59-4341-0FD6-EAE8-959587E5213F}"/>
          </ac:picMkLst>
        </pc:picChg>
      </pc:sldChg>
      <pc:sldChg chg="delSp modSp mod chgLayout">
        <pc:chgData name="Martyna Ratajewska" userId="5bf3551093fc4351" providerId="LiveId" clId="{5DC26899-3CFE-4E37-B08C-F41D90FCE3E8}" dt="2025-03-24T09:03:17.221" v="820" actId="1076"/>
        <pc:sldMkLst>
          <pc:docMk/>
          <pc:sldMk cId="3912249418" sldId="264"/>
        </pc:sldMkLst>
        <pc:spChg chg="mod ord">
          <ac:chgData name="Martyna Ratajewska" userId="5bf3551093fc4351" providerId="LiveId" clId="{5DC26899-3CFE-4E37-B08C-F41D90FCE3E8}" dt="2025-03-24T08:06:34.646" v="116" actId="700"/>
          <ac:spMkLst>
            <pc:docMk/>
            <pc:sldMk cId="3912249418" sldId="264"/>
            <ac:spMk id="4" creationId="{00000000-0000-0000-0000-000000000000}"/>
          </ac:spMkLst>
        </pc:spChg>
        <pc:spChg chg="mod ord">
          <ac:chgData name="Martyna Ratajewska" userId="5bf3551093fc4351" providerId="LiveId" clId="{5DC26899-3CFE-4E37-B08C-F41D90FCE3E8}" dt="2025-03-24T09:03:12.988" v="818" actId="14100"/>
          <ac:spMkLst>
            <pc:docMk/>
            <pc:sldMk cId="3912249418" sldId="264"/>
            <ac:spMk id="5" creationId="{00000000-0000-0000-0000-000000000000}"/>
          </ac:spMkLst>
        </pc:spChg>
        <pc:picChg chg="del mod">
          <ac:chgData name="Martyna Ratajewska" userId="5bf3551093fc4351" providerId="LiveId" clId="{5DC26899-3CFE-4E37-B08C-F41D90FCE3E8}" dt="2025-03-24T08:23:33.225" v="291" actId="21"/>
          <ac:picMkLst>
            <pc:docMk/>
            <pc:sldMk cId="3912249418" sldId="264"/>
            <ac:picMk id="6" creationId="{00000000-0000-0000-0000-000000000000}"/>
          </ac:picMkLst>
        </pc:picChg>
        <pc:picChg chg="mod">
          <ac:chgData name="Martyna Ratajewska" userId="5bf3551093fc4351" providerId="LiveId" clId="{5DC26899-3CFE-4E37-B08C-F41D90FCE3E8}" dt="2025-03-24T09:03:14.932" v="819" actId="1076"/>
          <ac:picMkLst>
            <pc:docMk/>
            <pc:sldMk cId="3912249418" sldId="264"/>
            <ac:picMk id="7" creationId="{29B1B5B1-C027-38FB-B810-2F3EA0AC96B4}"/>
          </ac:picMkLst>
        </pc:picChg>
        <pc:picChg chg="mod">
          <ac:chgData name="Martyna Ratajewska" userId="5bf3551093fc4351" providerId="LiveId" clId="{5DC26899-3CFE-4E37-B08C-F41D90FCE3E8}" dt="2025-03-24T09:03:17.221" v="820" actId="1076"/>
          <ac:picMkLst>
            <pc:docMk/>
            <pc:sldMk cId="3912249418" sldId="264"/>
            <ac:picMk id="9" creationId="{683E5BAD-B36D-01F3-A6B8-5AAF1CC99143}"/>
          </ac:picMkLst>
        </pc:picChg>
      </pc:sldChg>
      <pc:sldChg chg="addSp delSp modSp mod chgLayout">
        <pc:chgData name="Martyna Ratajewska" userId="5bf3551093fc4351" providerId="LiveId" clId="{5DC26899-3CFE-4E37-B08C-F41D90FCE3E8}" dt="2025-03-24T08:55:36.068" v="699" actId="1076"/>
        <pc:sldMkLst>
          <pc:docMk/>
          <pc:sldMk cId="1743473895" sldId="267"/>
        </pc:sldMkLst>
        <pc:spChg chg="mod">
          <ac:chgData name="Martyna Ratajewska" userId="5bf3551093fc4351" providerId="LiveId" clId="{5DC26899-3CFE-4E37-B08C-F41D90FCE3E8}" dt="2025-03-24T08:55:31.696" v="698" actId="20577"/>
          <ac:spMkLst>
            <pc:docMk/>
            <pc:sldMk cId="1743473895" sldId="267"/>
            <ac:spMk id="2" creationId="{70F9E04F-A8D7-BC64-6938-298F7AC38DC0}"/>
          </ac:spMkLst>
        </pc:spChg>
        <pc:spChg chg="mod ord">
          <ac:chgData name="Martyna Ratajewska" userId="5bf3551093fc4351" providerId="LiveId" clId="{5DC26899-3CFE-4E37-B08C-F41D90FCE3E8}" dt="2025-03-24T08:06:34.646" v="116" actId="700"/>
          <ac:spMkLst>
            <pc:docMk/>
            <pc:sldMk cId="1743473895" sldId="267"/>
            <ac:spMk id="4" creationId="{00000000-0000-0000-0000-000000000000}"/>
          </ac:spMkLst>
        </pc:spChg>
        <pc:spChg chg="add del mod ord">
          <ac:chgData name="Martyna Ratajewska" userId="5bf3551093fc4351" providerId="LiveId" clId="{5DC26899-3CFE-4E37-B08C-F41D90FCE3E8}" dt="2025-03-24T08:06:34.646" v="116" actId="700"/>
          <ac:spMkLst>
            <pc:docMk/>
            <pc:sldMk cId="1743473895" sldId="267"/>
            <ac:spMk id="5" creationId="{931B8DBE-96F0-9DF5-BD28-1898F1FF0F0A}"/>
          </ac:spMkLst>
        </pc:spChg>
        <pc:spChg chg="add mod ord">
          <ac:chgData name="Martyna Ratajewska" userId="5bf3551093fc4351" providerId="LiveId" clId="{5DC26899-3CFE-4E37-B08C-F41D90FCE3E8}" dt="2025-03-24T08:06:34.646" v="116" actId="700"/>
          <ac:spMkLst>
            <pc:docMk/>
            <pc:sldMk cId="1743473895" sldId="267"/>
            <ac:spMk id="7" creationId="{B9B26A7A-547C-FF48-FA49-C52E110C126C}"/>
          </ac:spMkLst>
        </pc:spChg>
        <pc:picChg chg="mod">
          <ac:chgData name="Martyna Ratajewska" userId="5bf3551093fc4351" providerId="LiveId" clId="{5DC26899-3CFE-4E37-B08C-F41D90FCE3E8}" dt="2025-03-24T08:55:36.068" v="699" actId="1076"/>
          <ac:picMkLst>
            <pc:docMk/>
            <pc:sldMk cId="1743473895" sldId="267"/>
            <ac:picMk id="3" creationId="{7E83AB0B-4811-BF6B-E1EB-F219B41F329E}"/>
          </ac:picMkLst>
        </pc:picChg>
        <pc:picChg chg="del mod">
          <ac:chgData name="Martyna Ratajewska" userId="5bf3551093fc4351" providerId="LiveId" clId="{5DC26899-3CFE-4E37-B08C-F41D90FCE3E8}" dt="2025-03-24T08:22:21.725" v="258" actId="21"/>
          <ac:picMkLst>
            <pc:docMk/>
            <pc:sldMk cId="1743473895" sldId="267"/>
            <ac:picMk id="6" creationId="{00000000-0000-0000-0000-000000000000}"/>
          </ac:picMkLst>
        </pc:picChg>
      </pc:sldChg>
      <pc:sldChg chg="addSp delSp modSp mod chgLayout">
        <pc:chgData name="Martyna Ratajewska" userId="5bf3551093fc4351" providerId="LiveId" clId="{5DC26899-3CFE-4E37-B08C-F41D90FCE3E8}" dt="2025-03-24T08:55:52.824" v="703" actId="14100"/>
        <pc:sldMkLst>
          <pc:docMk/>
          <pc:sldMk cId="2724806640" sldId="268"/>
        </pc:sldMkLst>
        <pc:spChg chg="mod">
          <ac:chgData name="Martyna Ratajewska" userId="5bf3551093fc4351" providerId="LiveId" clId="{5DC26899-3CFE-4E37-B08C-F41D90FCE3E8}" dt="2025-03-24T08:55:52.824" v="703" actId="14100"/>
          <ac:spMkLst>
            <pc:docMk/>
            <pc:sldMk cId="2724806640" sldId="268"/>
            <ac:spMk id="3" creationId="{9B5251F5-4500-93A3-A5D8-483D828D0D00}"/>
          </ac:spMkLst>
        </pc:spChg>
        <pc:spChg chg="mod ord">
          <ac:chgData name="Martyna Ratajewska" userId="5bf3551093fc4351" providerId="LiveId" clId="{5DC26899-3CFE-4E37-B08C-F41D90FCE3E8}" dt="2025-03-24T08:06:34.646" v="116" actId="700"/>
          <ac:spMkLst>
            <pc:docMk/>
            <pc:sldMk cId="2724806640" sldId="268"/>
            <ac:spMk id="4" creationId="{00000000-0000-0000-0000-000000000000}"/>
          </ac:spMkLst>
        </pc:spChg>
        <pc:spChg chg="add del mod ord">
          <ac:chgData name="Martyna Ratajewska" userId="5bf3551093fc4351" providerId="LiveId" clId="{5DC26899-3CFE-4E37-B08C-F41D90FCE3E8}" dt="2025-03-24T08:06:34.646" v="116" actId="700"/>
          <ac:spMkLst>
            <pc:docMk/>
            <pc:sldMk cId="2724806640" sldId="268"/>
            <ac:spMk id="5" creationId="{F317C543-3282-44FC-9A92-BCF31950590A}"/>
          </ac:spMkLst>
        </pc:spChg>
        <pc:spChg chg="add del mod ord">
          <ac:chgData name="Martyna Ratajewska" userId="5bf3551093fc4351" providerId="LiveId" clId="{5DC26899-3CFE-4E37-B08C-F41D90FCE3E8}" dt="2025-03-24T08:55:47.641" v="701" actId="21"/>
          <ac:spMkLst>
            <pc:docMk/>
            <pc:sldMk cId="2724806640" sldId="268"/>
            <ac:spMk id="7" creationId="{30E0EF02-3AA7-EB38-5E81-63A9C1E77761}"/>
          </ac:spMkLst>
        </pc:spChg>
        <pc:picChg chg="mod">
          <ac:chgData name="Martyna Ratajewska" userId="5bf3551093fc4351" providerId="LiveId" clId="{5DC26899-3CFE-4E37-B08C-F41D90FCE3E8}" dt="2025-03-24T08:55:44.649" v="700" actId="14100"/>
          <ac:picMkLst>
            <pc:docMk/>
            <pc:sldMk cId="2724806640" sldId="268"/>
            <ac:picMk id="2" creationId="{EBD719A4-EA1A-BC76-829B-AAC8F7C3A09B}"/>
          </ac:picMkLst>
        </pc:picChg>
        <pc:picChg chg="del mod">
          <ac:chgData name="Martyna Ratajewska" userId="5bf3551093fc4351" providerId="LiveId" clId="{5DC26899-3CFE-4E37-B08C-F41D90FCE3E8}" dt="2025-03-24T08:22:25.003" v="260" actId="21"/>
          <ac:picMkLst>
            <pc:docMk/>
            <pc:sldMk cId="2724806640" sldId="268"/>
            <ac:picMk id="6" creationId="{00000000-0000-0000-0000-000000000000}"/>
          </ac:picMkLst>
        </pc:picChg>
      </pc:sldChg>
      <pc:sldChg chg="addSp delSp modSp mod chgLayout">
        <pc:chgData name="Martyna Ratajewska" userId="5bf3551093fc4351" providerId="LiveId" clId="{5DC26899-3CFE-4E37-B08C-F41D90FCE3E8}" dt="2025-03-25T09:47:28.792" v="990" actId="14100"/>
        <pc:sldMkLst>
          <pc:docMk/>
          <pc:sldMk cId="3602070148" sldId="269"/>
        </pc:sldMkLst>
        <pc:spChg chg="mod">
          <ac:chgData name="Martyna Ratajewska" userId="5bf3551093fc4351" providerId="LiveId" clId="{5DC26899-3CFE-4E37-B08C-F41D90FCE3E8}" dt="2025-03-24T08:57:42.354" v="724" actId="14100"/>
          <ac:spMkLst>
            <pc:docMk/>
            <pc:sldMk cId="3602070148" sldId="269"/>
            <ac:spMk id="2" creationId="{FF9FB0BF-4331-184C-F8AC-8B8014017D5B}"/>
          </ac:spMkLst>
        </pc:spChg>
        <pc:spChg chg="add del mod ord">
          <ac:chgData name="Martyna Ratajewska" userId="5bf3551093fc4351" providerId="LiveId" clId="{5DC26899-3CFE-4E37-B08C-F41D90FCE3E8}" dt="2025-03-24T08:06:34.646" v="116" actId="700"/>
          <ac:spMkLst>
            <pc:docMk/>
            <pc:sldMk cId="3602070148" sldId="269"/>
            <ac:spMk id="3" creationId="{7FEB0908-4C8D-B1A9-E34C-5D6960ED033E}"/>
          </ac:spMkLst>
        </pc:spChg>
        <pc:spChg chg="del mod ord">
          <ac:chgData name="Martyna Ratajewska" userId="5bf3551093fc4351" providerId="LiveId" clId="{5DC26899-3CFE-4E37-B08C-F41D90FCE3E8}" dt="2025-03-24T08:57:31.768" v="722" actId="21"/>
          <ac:spMkLst>
            <pc:docMk/>
            <pc:sldMk cId="3602070148" sldId="269"/>
            <ac:spMk id="4" creationId="{00000000-0000-0000-0000-000000000000}"/>
          </ac:spMkLst>
        </pc:spChg>
        <pc:spChg chg="add mod ord">
          <ac:chgData name="Martyna Ratajewska" userId="5bf3551093fc4351" providerId="LiveId" clId="{5DC26899-3CFE-4E37-B08C-F41D90FCE3E8}" dt="2025-03-24T08:06:34.646" v="116" actId="700"/>
          <ac:spMkLst>
            <pc:docMk/>
            <pc:sldMk cId="3602070148" sldId="269"/>
            <ac:spMk id="5" creationId="{4F2E40BA-C380-2836-33B5-9313060B8724}"/>
          </ac:spMkLst>
        </pc:spChg>
        <pc:spChg chg="add del mod">
          <ac:chgData name="Martyna Ratajewska" userId="5bf3551093fc4351" providerId="LiveId" clId="{5DC26899-3CFE-4E37-B08C-F41D90FCE3E8}" dt="2025-03-24T08:57:35.557" v="723" actId="21"/>
          <ac:spMkLst>
            <pc:docMk/>
            <pc:sldMk cId="3602070148" sldId="269"/>
            <ac:spMk id="8" creationId="{F0025B2A-54D2-D0E6-2C79-FCD8E5BEA280}"/>
          </ac:spMkLst>
        </pc:spChg>
        <pc:picChg chg="del mod">
          <ac:chgData name="Martyna Ratajewska" userId="5bf3551093fc4351" providerId="LiveId" clId="{5DC26899-3CFE-4E37-B08C-F41D90FCE3E8}" dt="2025-03-24T08:22:30.075" v="262" actId="21"/>
          <ac:picMkLst>
            <pc:docMk/>
            <pc:sldMk cId="3602070148" sldId="269"/>
            <ac:picMk id="6" creationId="{00000000-0000-0000-0000-000000000000}"/>
          </ac:picMkLst>
        </pc:picChg>
        <pc:picChg chg="mod">
          <ac:chgData name="Martyna Ratajewska" userId="5bf3551093fc4351" providerId="LiveId" clId="{5DC26899-3CFE-4E37-B08C-F41D90FCE3E8}" dt="2025-03-25T09:47:28.792" v="990" actId="14100"/>
          <ac:picMkLst>
            <pc:docMk/>
            <pc:sldMk cId="3602070148" sldId="269"/>
            <ac:picMk id="10" creationId="{6A790EFD-126F-EB27-A25E-92312D17CA58}"/>
          </ac:picMkLst>
        </pc:picChg>
      </pc:sldChg>
      <pc:sldChg chg="delSp modSp mod ord chgLayout">
        <pc:chgData name="Martyna Ratajewska" userId="5bf3551093fc4351" providerId="LiveId" clId="{5DC26899-3CFE-4E37-B08C-F41D90FCE3E8}" dt="2025-03-25T09:49:12.797" v="998"/>
        <pc:sldMkLst>
          <pc:docMk/>
          <pc:sldMk cId="2502068545" sldId="271"/>
        </pc:sldMkLst>
        <pc:spChg chg="mod ord">
          <ac:chgData name="Martyna Ratajewska" userId="5bf3551093fc4351" providerId="LiveId" clId="{5DC26899-3CFE-4E37-B08C-F41D90FCE3E8}" dt="2025-03-24T08:06:34.646" v="116" actId="700"/>
          <ac:spMkLst>
            <pc:docMk/>
            <pc:sldMk cId="2502068545" sldId="271"/>
            <ac:spMk id="4" creationId="{00000000-0000-0000-0000-000000000000}"/>
          </ac:spMkLst>
        </pc:spChg>
        <pc:spChg chg="mod ord">
          <ac:chgData name="Martyna Ratajewska" userId="5bf3551093fc4351" providerId="LiveId" clId="{5DC26899-3CFE-4E37-B08C-F41D90FCE3E8}" dt="2025-03-25T09:48:35.733" v="993" actId="403"/>
          <ac:spMkLst>
            <pc:docMk/>
            <pc:sldMk cId="2502068545" sldId="271"/>
            <ac:spMk id="5" creationId="{00000000-0000-0000-0000-000000000000}"/>
          </ac:spMkLst>
        </pc:spChg>
        <pc:spChg chg="del">
          <ac:chgData name="Martyna Ratajewska" userId="5bf3551093fc4351" providerId="LiveId" clId="{5DC26899-3CFE-4E37-B08C-F41D90FCE3E8}" dt="2025-03-24T08:58:58.370" v="739" actId="21"/>
          <ac:spMkLst>
            <pc:docMk/>
            <pc:sldMk cId="2502068545" sldId="271"/>
            <ac:spMk id="7" creationId="{0D78AB70-4AFC-A303-1B1C-F1D3352CF071}"/>
          </ac:spMkLst>
        </pc:spChg>
        <pc:picChg chg="del mod">
          <ac:chgData name="Martyna Ratajewska" userId="5bf3551093fc4351" providerId="LiveId" clId="{5DC26899-3CFE-4E37-B08C-F41D90FCE3E8}" dt="2025-03-24T08:22:48.952" v="272" actId="21"/>
          <ac:picMkLst>
            <pc:docMk/>
            <pc:sldMk cId="2502068545" sldId="271"/>
            <ac:picMk id="6" creationId="{00000000-0000-0000-0000-000000000000}"/>
          </ac:picMkLst>
        </pc:picChg>
        <pc:picChg chg="mod">
          <ac:chgData name="Martyna Ratajewska" userId="5bf3551093fc4351" providerId="LiveId" clId="{5DC26899-3CFE-4E37-B08C-F41D90FCE3E8}" dt="2025-03-25T09:48:41.120" v="996" actId="14100"/>
          <ac:picMkLst>
            <pc:docMk/>
            <pc:sldMk cId="2502068545" sldId="271"/>
            <ac:picMk id="9" creationId="{657E508A-5734-9D01-052E-2D3930EB14FF}"/>
          </ac:picMkLst>
        </pc:picChg>
      </pc:sldChg>
      <pc:sldChg chg="delSp modSp mod chgLayout">
        <pc:chgData name="Martyna Ratajewska" userId="5bf3551093fc4351" providerId="LiveId" clId="{5DC26899-3CFE-4E37-B08C-F41D90FCE3E8}" dt="2025-03-24T08:52:39.115" v="674" actId="21"/>
        <pc:sldMkLst>
          <pc:docMk/>
          <pc:sldMk cId="1721370182" sldId="273"/>
        </pc:sldMkLst>
        <pc:spChg chg="del">
          <ac:chgData name="Martyna Ratajewska" userId="5bf3551093fc4351" providerId="LiveId" clId="{5DC26899-3CFE-4E37-B08C-F41D90FCE3E8}" dt="2025-03-24T08:52:39.115" v="674" actId="21"/>
          <ac:spMkLst>
            <pc:docMk/>
            <pc:sldMk cId="1721370182" sldId="273"/>
            <ac:spMk id="2" creationId="{3EB4E523-8469-9995-F2F6-B1D8CE6115D5}"/>
          </ac:spMkLst>
        </pc:spChg>
        <pc:spChg chg="mod ord">
          <ac:chgData name="Martyna Ratajewska" userId="5bf3551093fc4351" providerId="LiveId" clId="{5DC26899-3CFE-4E37-B08C-F41D90FCE3E8}" dt="2025-03-24T08:06:34.646" v="116" actId="700"/>
          <ac:spMkLst>
            <pc:docMk/>
            <pc:sldMk cId="1721370182" sldId="273"/>
            <ac:spMk id="4" creationId="{00000000-0000-0000-0000-000000000000}"/>
          </ac:spMkLst>
        </pc:spChg>
        <pc:spChg chg="mod ord">
          <ac:chgData name="Martyna Ratajewska" userId="5bf3551093fc4351" providerId="LiveId" clId="{5DC26899-3CFE-4E37-B08C-F41D90FCE3E8}" dt="2025-03-24T08:06:34.646" v="116" actId="700"/>
          <ac:spMkLst>
            <pc:docMk/>
            <pc:sldMk cId="1721370182" sldId="273"/>
            <ac:spMk id="5" creationId="{00000000-0000-0000-0000-000000000000}"/>
          </ac:spMkLst>
        </pc:spChg>
        <pc:picChg chg="del mod">
          <ac:chgData name="Martyna Ratajewska" userId="5bf3551093fc4351" providerId="LiveId" clId="{5DC26899-3CFE-4E37-B08C-F41D90FCE3E8}" dt="2025-03-24T08:22:09.018" v="252" actId="21"/>
          <ac:picMkLst>
            <pc:docMk/>
            <pc:sldMk cId="1721370182" sldId="273"/>
            <ac:picMk id="6" creationId="{00000000-0000-0000-0000-000000000000}"/>
          </ac:picMkLst>
        </pc:picChg>
      </pc:sldChg>
      <pc:sldChg chg="delSp modSp mod chgLayout">
        <pc:chgData name="Martyna Ratajewska" userId="5bf3551093fc4351" providerId="LiveId" clId="{5DC26899-3CFE-4E37-B08C-F41D90FCE3E8}" dt="2025-03-25T09:42:16.110" v="957" actId="20577"/>
        <pc:sldMkLst>
          <pc:docMk/>
          <pc:sldMk cId="3977738504" sldId="274"/>
        </pc:sldMkLst>
        <pc:spChg chg="del">
          <ac:chgData name="Martyna Ratajewska" userId="5bf3551093fc4351" providerId="LiveId" clId="{5DC26899-3CFE-4E37-B08C-F41D90FCE3E8}" dt="2025-03-24T08:52:44.665" v="675" actId="21"/>
          <ac:spMkLst>
            <pc:docMk/>
            <pc:sldMk cId="3977738504" sldId="274"/>
            <ac:spMk id="2" creationId="{FA16C07E-514D-1D8F-EAD8-AD7980D48D9C}"/>
          </ac:spMkLst>
        </pc:spChg>
        <pc:spChg chg="mod ord">
          <ac:chgData name="Martyna Ratajewska" userId="5bf3551093fc4351" providerId="LiveId" clId="{5DC26899-3CFE-4E37-B08C-F41D90FCE3E8}" dt="2025-03-24T08:06:34.646" v="116" actId="700"/>
          <ac:spMkLst>
            <pc:docMk/>
            <pc:sldMk cId="3977738504" sldId="274"/>
            <ac:spMk id="4" creationId="{00000000-0000-0000-0000-000000000000}"/>
          </ac:spMkLst>
        </pc:spChg>
        <pc:spChg chg="mod ord">
          <ac:chgData name="Martyna Ratajewska" userId="5bf3551093fc4351" providerId="LiveId" clId="{5DC26899-3CFE-4E37-B08C-F41D90FCE3E8}" dt="2025-03-25T09:42:16.110" v="957" actId="20577"/>
          <ac:spMkLst>
            <pc:docMk/>
            <pc:sldMk cId="3977738504" sldId="274"/>
            <ac:spMk id="5" creationId="{00000000-0000-0000-0000-000000000000}"/>
          </ac:spMkLst>
        </pc:spChg>
        <pc:picChg chg="del mod">
          <ac:chgData name="Martyna Ratajewska" userId="5bf3551093fc4351" providerId="LiveId" clId="{5DC26899-3CFE-4E37-B08C-F41D90FCE3E8}" dt="2025-03-24T08:22:12.121" v="254" actId="21"/>
          <ac:picMkLst>
            <pc:docMk/>
            <pc:sldMk cId="3977738504" sldId="274"/>
            <ac:picMk id="6" creationId="{00000000-0000-0000-0000-000000000000}"/>
          </ac:picMkLst>
        </pc:picChg>
        <pc:picChg chg="mod">
          <ac:chgData name="Martyna Ratajewska" userId="5bf3551093fc4351" providerId="LiveId" clId="{5DC26899-3CFE-4E37-B08C-F41D90FCE3E8}" dt="2025-03-25T09:42:05.436" v="956" actId="1076"/>
          <ac:picMkLst>
            <pc:docMk/>
            <pc:sldMk cId="3977738504" sldId="274"/>
            <ac:picMk id="7" creationId="{3BDA0AEF-D053-8BA1-7E64-5870F47E1543}"/>
          </ac:picMkLst>
        </pc:picChg>
      </pc:sldChg>
      <pc:sldChg chg="addSp delSp modSp mod chgLayout">
        <pc:chgData name="Martyna Ratajewska" userId="5bf3551093fc4351" providerId="LiveId" clId="{5DC26899-3CFE-4E37-B08C-F41D90FCE3E8}" dt="2025-03-24T08:52:34.369" v="673" actId="1076"/>
        <pc:sldMkLst>
          <pc:docMk/>
          <pc:sldMk cId="1398180133" sldId="275"/>
        </pc:sldMkLst>
        <pc:spChg chg="del">
          <ac:chgData name="Martyna Ratajewska" userId="5bf3551093fc4351" providerId="LiveId" clId="{5DC26899-3CFE-4E37-B08C-F41D90FCE3E8}" dt="2025-03-24T08:52:10.444" v="664" actId="21"/>
          <ac:spMkLst>
            <pc:docMk/>
            <pc:sldMk cId="1398180133" sldId="275"/>
            <ac:spMk id="2" creationId="{1503F284-43CE-F500-236B-D7C69B74E87E}"/>
          </ac:spMkLst>
        </pc:spChg>
        <pc:spChg chg="del mod ord">
          <ac:chgData name="Martyna Ratajewska" userId="5bf3551093fc4351" providerId="LiveId" clId="{5DC26899-3CFE-4E37-B08C-F41D90FCE3E8}" dt="2025-03-24T08:52:19.652" v="668" actId="21"/>
          <ac:spMkLst>
            <pc:docMk/>
            <pc:sldMk cId="1398180133" sldId="275"/>
            <ac:spMk id="4" creationId="{00000000-0000-0000-0000-000000000000}"/>
          </ac:spMkLst>
        </pc:spChg>
        <pc:spChg chg="mod ord">
          <ac:chgData name="Martyna Ratajewska" userId="5bf3551093fc4351" providerId="LiveId" clId="{5DC26899-3CFE-4E37-B08C-F41D90FCE3E8}" dt="2025-03-24T08:52:30.621" v="671" actId="14100"/>
          <ac:spMkLst>
            <pc:docMk/>
            <pc:sldMk cId="1398180133" sldId="275"/>
            <ac:spMk id="5" creationId="{00000000-0000-0000-0000-000000000000}"/>
          </ac:spMkLst>
        </pc:spChg>
        <pc:spChg chg="add del mod">
          <ac:chgData name="Martyna Ratajewska" userId="5bf3551093fc4351" providerId="LiveId" clId="{5DC26899-3CFE-4E37-B08C-F41D90FCE3E8}" dt="2025-03-24T08:52:25.561" v="669" actId="21"/>
          <ac:spMkLst>
            <pc:docMk/>
            <pc:sldMk cId="1398180133" sldId="275"/>
            <ac:spMk id="8" creationId="{D3A3475E-AEBF-6717-6F0D-BF969BD4096A}"/>
          </ac:spMkLst>
        </pc:spChg>
        <pc:picChg chg="del mod">
          <ac:chgData name="Martyna Ratajewska" userId="5bf3551093fc4351" providerId="LiveId" clId="{5DC26899-3CFE-4E37-B08C-F41D90FCE3E8}" dt="2025-03-24T08:22:04.128" v="250" actId="21"/>
          <ac:picMkLst>
            <pc:docMk/>
            <pc:sldMk cId="1398180133" sldId="275"/>
            <ac:picMk id="6" creationId="{00000000-0000-0000-0000-000000000000}"/>
          </ac:picMkLst>
        </pc:picChg>
        <pc:picChg chg="mod">
          <ac:chgData name="Martyna Ratajewska" userId="5bf3551093fc4351" providerId="LiveId" clId="{5DC26899-3CFE-4E37-B08C-F41D90FCE3E8}" dt="2025-03-24T08:52:32.240" v="672" actId="1076"/>
          <ac:picMkLst>
            <pc:docMk/>
            <pc:sldMk cId="1398180133" sldId="275"/>
            <ac:picMk id="7" creationId="{C7EFE04F-8155-1642-4D38-45C8AF2E1576}"/>
          </ac:picMkLst>
        </pc:picChg>
        <pc:picChg chg="mod">
          <ac:chgData name="Martyna Ratajewska" userId="5bf3551093fc4351" providerId="LiveId" clId="{5DC26899-3CFE-4E37-B08C-F41D90FCE3E8}" dt="2025-03-24T08:52:34.369" v="673" actId="1076"/>
          <ac:picMkLst>
            <pc:docMk/>
            <pc:sldMk cId="1398180133" sldId="275"/>
            <ac:picMk id="10" creationId="{B8221AFD-277C-6D31-E32F-4E54C8937FDC}"/>
          </ac:picMkLst>
        </pc:picChg>
      </pc:sldChg>
      <pc:sldChg chg="addSp delSp modSp del mod chgLayout">
        <pc:chgData name="Martyna Ratajewska" userId="5bf3551093fc4351" providerId="LiveId" clId="{5DC26899-3CFE-4E37-B08C-F41D90FCE3E8}" dt="2025-03-24T08:23:46.608" v="296" actId="47"/>
        <pc:sldMkLst>
          <pc:docMk/>
          <pc:sldMk cId="120988311" sldId="278"/>
        </pc:sldMkLst>
        <pc:spChg chg="add del mod ord">
          <ac:chgData name="Martyna Ratajewska" userId="5bf3551093fc4351" providerId="LiveId" clId="{5DC26899-3CFE-4E37-B08C-F41D90FCE3E8}" dt="2025-03-24T08:06:34.646" v="116" actId="700"/>
          <ac:spMkLst>
            <pc:docMk/>
            <pc:sldMk cId="120988311" sldId="278"/>
            <ac:spMk id="3" creationId="{27EFEFD2-C20F-3CC9-77BE-3B2604FDAEA9}"/>
          </ac:spMkLst>
        </pc:spChg>
        <pc:spChg chg="mod ord">
          <ac:chgData name="Martyna Ratajewska" userId="5bf3551093fc4351" providerId="LiveId" clId="{5DC26899-3CFE-4E37-B08C-F41D90FCE3E8}" dt="2025-03-24T08:06:34.646" v="116" actId="700"/>
          <ac:spMkLst>
            <pc:docMk/>
            <pc:sldMk cId="120988311" sldId="278"/>
            <ac:spMk id="4" creationId="{00000000-0000-0000-0000-000000000000}"/>
          </ac:spMkLst>
        </pc:spChg>
        <pc:spChg chg="add mod ord">
          <ac:chgData name="Martyna Ratajewska" userId="5bf3551093fc4351" providerId="LiveId" clId="{5DC26899-3CFE-4E37-B08C-F41D90FCE3E8}" dt="2025-03-24T08:06:34.646" v="116" actId="700"/>
          <ac:spMkLst>
            <pc:docMk/>
            <pc:sldMk cId="120988311" sldId="278"/>
            <ac:spMk id="8" creationId="{D69632EA-CB8A-1E09-1F1E-C6EB6B8D31EB}"/>
          </ac:spMkLst>
        </pc:spChg>
        <pc:picChg chg="add mod">
          <ac:chgData name="Martyna Ratajewska" userId="5bf3551093fc4351" providerId="LiveId" clId="{5DC26899-3CFE-4E37-B08C-F41D90FCE3E8}" dt="2025-03-24T07:47:54.873" v="1"/>
          <ac:picMkLst>
            <pc:docMk/>
            <pc:sldMk cId="120988311" sldId="278"/>
            <ac:picMk id="7" creationId="{19C55ECD-CA53-3ED7-1E4E-E64AD5CED97F}"/>
          </ac:picMkLst>
        </pc:picChg>
      </pc:sldChg>
      <pc:sldChg chg="delSp modSp del mod modAnim chgLayout">
        <pc:chgData name="Martyna Ratajewska" userId="5bf3551093fc4351" providerId="LiveId" clId="{5DC26899-3CFE-4E37-B08C-F41D90FCE3E8}" dt="2025-03-24T09:03:45.597" v="822" actId="2696"/>
        <pc:sldMkLst>
          <pc:docMk/>
          <pc:sldMk cId="165663303" sldId="279"/>
        </pc:sldMkLst>
        <pc:spChg chg="mod">
          <ac:chgData name="Martyna Ratajewska" userId="5bf3551093fc4351" providerId="LiveId" clId="{5DC26899-3CFE-4E37-B08C-F41D90FCE3E8}" dt="2025-03-24T08:14:50.429" v="130" actId="20577"/>
          <ac:spMkLst>
            <pc:docMk/>
            <pc:sldMk cId="165663303" sldId="279"/>
            <ac:spMk id="3" creationId="{B4327373-EE3F-D0AF-48D1-6C28B6A7AC5A}"/>
          </ac:spMkLst>
        </pc:spChg>
        <pc:spChg chg="mod ord">
          <ac:chgData name="Martyna Ratajewska" userId="5bf3551093fc4351" providerId="LiveId" clId="{5DC26899-3CFE-4E37-B08C-F41D90FCE3E8}" dt="2025-03-24T08:33:17.920" v="365" actId="14100"/>
          <ac:spMkLst>
            <pc:docMk/>
            <pc:sldMk cId="165663303" sldId="279"/>
            <ac:spMk id="4" creationId="{00000000-0000-0000-0000-000000000000}"/>
          </ac:spMkLst>
        </pc:spChg>
        <pc:spChg chg="mod ord">
          <ac:chgData name="Martyna Ratajewska" userId="5bf3551093fc4351" providerId="LiveId" clId="{5DC26899-3CFE-4E37-B08C-F41D90FCE3E8}" dt="2025-03-24T08:17:47.200" v="165" actId="6549"/>
          <ac:spMkLst>
            <pc:docMk/>
            <pc:sldMk cId="165663303" sldId="279"/>
            <ac:spMk id="5" creationId="{00000000-0000-0000-0000-000000000000}"/>
          </ac:spMkLst>
        </pc:spChg>
        <pc:picChg chg="del mod">
          <ac:chgData name="Martyna Ratajewska" userId="5bf3551093fc4351" providerId="LiveId" clId="{5DC26899-3CFE-4E37-B08C-F41D90FCE3E8}" dt="2025-03-24T08:19:04.451" v="190" actId="21"/>
          <ac:picMkLst>
            <pc:docMk/>
            <pc:sldMk cId="165663303" sldId="279"/>
            <ac:picMk id="6" creationId="{00000000-0000-0000-0000-000000000000}"/>
          </ac:picMkLst>
        </pc:picChg>
      </pc:sldChg>
      <pc:sldChg chg="delSp modSp mod modAnim chgLayout">
        <pc:chgData name="Martyna Ratajewska" userId="5bf3551093fc4351" providerId="LiveId" clId="{5DC26899-3CFE-4E37-B08C-F41D90FCE3E8}" dt="2025-03-25T10:03:54.912" v="1053" actId="404"/>
        <pc:sldMkLst>
          <pc:docMk/>
          <pc:sldMk cId="2824574378" sldId="282"/>
        </pc:sldMkLst>
        <pc:spChg chg="mod ord">
          <ac:chgData name="Martyna Ratajewska" userId="5bf3551093fc4351" providerId="LiveId" clId="{5DC26899-3CFE-4E37-B08C-F41D90FCE3E8}" dt="2025-03-24T08:06:34.646" v="116" actId="700"/>
          <ac:spMkLst>
            <pc:docMk/>
            <pc:sldMk cId="2824574378" sldId="282"/>
            <ac:spMk id="4" creationId="{00000000-0000-0000-0000-000000000000}"/>
          </ac:spMkLst>
        </pc:spChg>
        <pc:spChg chg="mod ord">
          <ac:chgData name="Martyna Ratajewska" userId="5bf3551093fc4351" providerId="LiveId" clId="{5DC26899-3CFE-4E37-B08C-F41D90FCE3E8}" dt="2025-03-25T10:03:54.912" v="1053" actId="404"/>
          <ac:spMkLst>
            <pc:docMk/>
            <pc:sldMk cId="2824574378" sldId="282"/>
            <ac:spMk id="5" creationId="{00000000-0000-0000-0000-000000000000}"/>
          </ac:spMkLst>
        </pc:spChg>
        <pc:picChg chg="del mod">
          <ac:chgData name="Martyna Ratajewska" userId="5bf3551093fc4351" providerId="LiveId" clId="{5DC26899-3CFE-4E37-B08C-F41D90FCE3E8}" dt="2025-03-24T08:20:07.742" v="206" actId="21"/>
          <ac:picMkLst>
            <pc:docMk/>
            <pc:sldMk cId="2824574378" sldId="282"/>
            <ac:picMk id="6" creationId="{00000000-0000-0000-0000-000000000000}"/>
          </ac:picMkLst>
        </pc:picChg>
      </pc:sldChg>
      <pc:sldChg chg="del">
        <pc:chgData name="Martyna Ratajewska" userId="5bf3551093fc4351" providerId="LiveId" clId="{5DC26899-3CFE-4E37-B08C-F41D90FCE3E8}" dt="2025-03-24T07:51:46.641" v="19" actId="47"/>
        <pc:sldMkLst>
          <pc:docMk/>
          <pc:sldMk cId="1799842276" sldId="283"/>
        </pc:sldMkLst>
      </pc:sldChg>
      <pc:sldChg chg="addSp delSp modSp mod chgLayout">
        <pc:chgData name="Martyna Ratajewska" userId="5bf3551093fc4351" providerId="LiveId" clId="{5DC26899-3CFE-4E37-B08C-F41D90FCE3E8}" dt="2025-03-24T09:03:22.792" v="821" actId="21"/>
        <pc:sldMkLst>
          <pc:docMk/>
          <pc:sldMk cId="3844668833" sldId="284"/>
        </pc:sldMkLst>
        <pc:spChg chg="add del mod ord">
          <ac:chgData name="Martyna Ratajewska" userId="5bf3551093fc4351" providerId="LiveId" clId="{5DC26899-3CFE-4E37-B08C-F41D90FCE3E8}" dt="2025-03-24T08:06:34.646" v="116" actId="700"/>
          <ac:spMkLst>
            <pc:docMk/>
            <pc:sldMk cId="3844668833" sldId="284"/>
            <ac:spMk id="3" creationId="{BE2935F1-57B6-B464-DAE2-D4D647E8B0F6}"/>
          </ac:spMkLst>
        </pc:spChg>
        <pc:spChg chg="mod ord">
          <ac:chgData name="Martyna Ratajewska" userId="5bf3551093fc4351" providerId="LiveId" clId="{5DC26899-3CFE-4E37-B08C-F41D90FCE3E8}" dt="2025-03-24T08:06:34.646" v="116" actId="700"/>
          <ac:spMkLst>
            <pc:docMk/>
            <pc:sldMk cId="3844668833" sldId="284"/>
            <ac:spMk id="4" creationId="{00000000-0000-0000-0000-000000000000}"/>
          </ac:spMkLst>
        </pc:spChg>
        <pc:spChg chg="add del mod ord">
          <ac:chgData name="Martyna Ratajewska" userId="5bf3551093fc4351" providerId="LiveId" clId="{5DC26899-3CFE-4E37-B08C-F41D90FCE3E8}" dt="2025-03-24T09:03:22.792" v="821" actId="21"/>
          <ac:spMkLst>
            <pc:docMk/>
            <pc:sldMk cId="3844668833" sldId="284"/>
            <ac:spMk id="5" creationId="{25456F84-FEA6-AD7E-FA51-4C04284225C0}"/>
          </ac:spMkLst>
        </pc:spChg>
        <pc:picChg chg="del mod">
          <ac:chgData name="Martyna Ratajewska" userId="5bf3551093fc4351" providerId="LiveId" clId="{5DC26899-3CFE-4E37-B08C-F41D90FCE3E8}" dt="2025-03-24T08:23:40.989" v="293" actId="21"/>
          <ac:picMkLst>
            <pc:docMk/>
            <pc:sldMk cId="3844668833" sldId="284"/>
            <ac:picMk id="6" creationId="{00000000-0000-0000-0000-000000000000}"/>
          </ac:picMkLst>
        </pc:picChg>
      </pc:sldChg>
      <pc:sldChg chg="delSp modSp mod chgLayout">
        <pc:chgData name="Martyna Ratajewska" userId="5bf3551093fc4351" providerId="LiveId" clId="{5DC26899-3CFE-4E37-B08C-F41D90FCE3E8}" dt="2025-03-24T08:59:03.987" v="740" actId="1076"/>
        <pc:sldMkLst>
          <pc:docMk/>
          <pc:sldMk cId="1392747282" sldId="285"/>
        </pc:sldMkLst>
        <pc:spChg chg="mod ord">
          <ac:chgData name="Martyna Ratajewska" userId="5bf3551093fc4351" providerId="LiveId" clId="{5DC26899-3CFE-4E37-B08C-F41D90FCE3E8}" dt="2025-03-24T08:06:34.646" v="116" actId="700"/>
          <ac:spMkLst>
            <pc:docMk/>
            <pc:sldMk cId="1392747282" sldId="285"/>
            <ac:spMk id="4" creationId="{00000000-0000-0000-0000-000000000000}"/>
          </ac:spMkLst>
        </pc:spChg>
        <pc:spChg chg="mod ord">
          <ac:chgData name="Martyna Ratajewska" userId="5bf3551093fc4351" providerId="LiveId" clId="{5DC26899-3CFE-4E37-B08C-F41D90FCE3E8}" dt="2025-03-24T08:06:34.646" v="116" actId="700"/>
          <ac:spMkLst>
            <pc:docMk/>
            <pc:sldMk cId="1392747282" sldId="285"/>
            <ac:spMk id="5" creationId="{00000000-0000-0000-0000-000000000000}"/>
          </ac:spMkLst>
        </pc:spChg>
        <pc:spChg chg="mod">
          <ac:chgData name="Martyna Ratajewska" userId="5bf3551093fc4351" providerId="LiveId" clId="{5DC26899-3CFE-4E37-B08C-F41D90FCE3E8}" dt="2025-03-24T08:59:03.987" v="740" actId="1076"/>
          <ac:spMkLst>
            <pc:docMk/>
            <pc:sldMk cId="1392747282" sldId="285"/>
            <ac:spMk id="7" creationId="{D947A694-8D21-1DA9-4416-A6C5C3B90565}"/>
          </ac:spMkLst>
        </pc:spChg>
        <pc:picChg chg="del mod">
          <ac:chgData name="Martyna Ratajewska" userId="5bf3551093fc4351" providerId="LiveId" clId="{5DC26899-3CFE-4E37-B08C-F41D90FCE3E8}" dt="2025-03-24T08:22:52.910" v="274" actId="21"/>
          <ac:picMkLst>
            <pc:docMk/>
            <pc:sldMk cId="1392747282" sldId="285"/>
            <ac:picMk id="6" creationId="{00000000-0000-0000-0000-000000000000}"/>
          </ac:picMkLst>
        </pc:picChg>
      </pc:sldChg>
      <pc:sldChg chg="addSp delSp modSp mod chgLayout">
        <pc:chgData name="Martyna Ratajewska" userId="5bf3551093fc4351" providerId="LiveId" clId="{5DC26899-3CFE-4E37-B08C-F41D90FCE3E8}" dt="2025-03-24T08:59:19.757" v="746" actId="14100"/>
        <pc:sldMkLst>
          <pc:docMk/>
          <pc:sldMk cId="2302255362" sldId="286"/>
        </pc:sldMkLst>
        <pc:spChg chg="mod">
          <ac:chgData name="Martyna Ratajewska" userId="5bf3551093fc4351" providerId="LiveId" clId="{5DC26899-3CFE-4E37-B08C-F41D90FCE3E8}" dt="2025-03-24T08:59:19.757" v="746" actId="14100"/>
          <ac:spMkLst>
            <pc:docMk/>
            <pc:sldMk cId="2302255362" sldId="286"/>
            <ac:spMk id="2" creationId="{47738240-982D-F6B2-3EC1-F8B8826804E1}"/>
          </ac:spMkLst>
        </pc:spChg>
        <pc:spChg chg="mod ord">
          <ac:chgData name="Martyna Ratajewska" userId="5bf3551093fc4351" providerId="LiveId" clId="{5DC26899-3CFE-4E37-B08C-F41D90FCE3E8}" dt="2025-03-24T08:06:34.646" v="116" actId="700"/>
          <ac:spMkLst>
            <pc:docMk/>
            <pc:sldMk cId="2302255362" sldId="286"/>
            <ac:spMk id="4" creationId="{00000000-0000-0000-0000-000000000000}"/>
          </ac:spMkLst>
        </pc:spChg>
        <pc:spChg chg="add del mod ord">
          <ac:chgData name="Martyna Ratajewska" userId="5bf3551093fc4351" providerId="LiveId" clId="{5DC26899-3CFE-4E37-B08C-F41D90FCE3E8}" dt="2025-03-24T08:06:34.646" v="116" actId="700"/>
          <ac:spMkLst>
            <pc:docMk/>
            <pc:sldMk cId="2302255362" sldId="286"/>
            <ac:spMk id="5" creationId="{65FA1909-6345-F8FD-E533-4ACFC0D4A9AD}"/>
          </ac:spMkLst>
        </pc:spChg>
        <pc:spChg chg="add mod ord">
          <ac:chgData name="Martyna Ratajewska" userId="5bf3551093fc4351" providerId="LiveId" clId="{5DC26899-3CFE-4E37-B08C-F41D90FCE3E8}" dt="2025-03-24T08:06:34.646" v="116" actId="700"/>
          <ac:spMkLst>
            <pc:docMk/>
            <pc:sldMk cId="2302255362" sldId="286"/>
            <ac:spMk id="7" creationId="{F4AEA3D3-48FA-CF9A-A95B-D555886C90EB}"/>
          </ac:spMkLst>
        </pc:spChg>
        <pc:picChg chg="mod">
          <ac:chgData name="Martyna Ratajewska" userId="5bf3551093fc4351" providerId="LiveId" clId="{5DC26899-3CFE-4E37-B08C-F41D90FCE3E8}" dt="2025-03-24T08:59:16.509" v="745" actId="1076"/>
          <ac:picMkLst>
            <pc:docMk/>
            <pc:sldMk cId="2302255362" sldId="286"/>
            <ac:picMk id="3" creationId="{1DD2B691-8BF7-F064-9849-1B8F8F269957}"/>
          </ac:picMkLst>
        </pc:picChg>
        <pc:picChg chg="del mod">
          <ac:chgData name="Martyna Ratajewska" userId="5bf3551093fc4351" providerId="LiveId" clId="{5DC26899-3CFE-4E37-B08C-F41D90FCE3E8}" dt="2025-03-24T08:22:56.428" v="276" actId="21"/>
          <ac:picMkLst>
            <pc:docMk/>
            <pc:sldMk cId="2302255362" sldId="286"/>
            <ac:picMk id="6" creationId="{00000000-0000-0000-0000-000000000000}"/>
          </ac:picMkLst>
        </pc:picChg>
      </pc:sldChg>
      <pc:sldChg chg="delSp modSp mod modAnim chgLayout">
        <pc:chgData name="Martyna Ratajewska" userId="5bf3551093fc4351" providerId="LiveId" clId="{5DC26899-3CFE-4E37-B08C-F41D90FCE3E8}" dt="2025-03-25T09:23:24.177" v="897"/>
        <pc:sldMkLst>
          <pc:docMk/>
          <pc:sldMk cId="3634195647" sldId="287"/>
        </pc:sldMkLst>
        <pc:spChg chg="mod">
          <ac:chgData name="Martyna Ratajewska" userId="5bf3551093fc4351" providerId="LiveId" clId="{5DC26899-3CFE-4E37-B08C-F41D90FCE3E8}" dt="2025-03-24T08:59:51.457" v="755" actId="14100"/>
          <ac:spMkLst>
            <pc:docMk/>
            <pc:sldMk cId="3634195647" sldId="287"/>
            <ac:spMk id="2" creationId="{80818D2F-0AA7-F5AC-1F16-8CA0806B2004}"/>
          </ac:spMkLst>
        </pc:spChg>
        <pc:spChg chg="mod">
          <ac:chgData name="Martyna Ratajewska" userId="5bf3551093fc4351" providerId="LiveId" clId="{5DC26899-3CFE-4E37-B08C-F41D90FCE3E8}" dt="2025-03-24T09:00:07.586" v="758" actId="1076"/>
          <ac:spMkLst>
            <pc:docMk/>
            <pc:sldMk cId="3634195647" sldId="287"/>
            <ac:spMk id="3" creationId="{490C575C-B4FF-62E0-2090-5AD518CDFBB9}"/>
          </ac:spMkLst>
        </pc:spChg>
        <pc:spChg chg="mod ord">
          <ac:chgData name="Martyna Ratajewska" userId="5bf3551093fc4351" providerId="LiveId" clId="{5DC26899-3CFE-4E37-B08C-F41D90FCE3E8}" dt="2025-03-24T08:06:34.646" v="116" actId="700"/>
          <ac:spMkLst>
            <pc:docMk/>
            <pc:sldMk cId="3634195647" sldId="287"/>
            <ac:spMk id="4" creationId="{00000000-0000-0000-0000-000000000000}"/>
          </ac:spMkLst>
        </pc:spChg>
        <pc:spChg chg="mod ord">
          <ac:chgData name="Martyna Ratajewska" userId="5bf3551093fc4351" providerId="LiveId" clId="{5DC26899-3CFE-4E37-B08C-F41D90FCE3E8}" dt="2025-03-24T08:59:45.587" v="752" actId="1076"/>
          <ac:spMkLst>
            <pc:docMk/>
            <pc:sldMk cId="3634195647" sldId="287"/>
            <ac:spMk id="5" creationId="{00000000-0000-0000-0000-000000000000}"/>
          </ac:spMkLst>
        </pc:spChg>
        <pc:picChg chg="del mod">
          <ac:chgData name="Martyna Ratajewska" userId="5bf3551093fc4351" providerId="LiveId" clId="{5DC26899-3CFE-4E37-B08C-F41D90FCE3E8}" dt="2025-03-24T08:23:00.395" v="278" actId="21"/>
          <ac:picMkLst>
            <pc:docMk/>
            <pc:sldMk cId="3634195647" sldId="287"/>
            <ac:picMk id="6" creationId="{00000000-0000-0000-0000-000000000000}"/>
          </ac:picMkLst>
        </pc:picChg>
        <pc:picChg chg="mod">
          <ac:chgData name="Martyna Ratajewska" userId="5bf3551093fc4351" providerId="LiveId" clId="{5DC26899-3CFE-4E37-B08C-F41D90FCE3E8}" dt="2025-03-24T09:00:11.227" v="760" actId="14100"/>
          <ac:picMkLst>
            <pc:docMk/>
            <pc:sldMk cId="3634195647" sldId="287"/>
            <ac:picMk id="7" creationId="{3EF85FC7-DC1C-9438-3BE2-BA7FBE8E036D}"/>
          </ac:picMkLst>
        </pc:picChg>
      </pc:sldChg>
      <pc:sldChg chg="addSp delSp modSp mod chgLayout">
        <pc:chgData name="Martyna Ratajewska" userId="5bf3551093fc4351" providerId="LiveId" clId="{5DC26899-3CFE-4E37-B08C-F41D90FCE3E8}" dt="2025-03-24T09:01:40.666" v="792" actId="1076"/>
        <pc:sldMkLst>
          <pc:docMk/>
          <pc:sldMk cId="3983127981" sldId="288"/>
        </pc:sldMkLst>
        <pc:spChg chg="mod">
          <ac:chgData name="Martyna Ratajewska" userId="5bf3551093fc4351" providerId="LiveId" clId="{5DC26899-3CFE-4E37-B08C-F41D90FCE3E8}" dt="2025-03-24T09:00:43.416" v="769" actId="1076"/>
          <ac:spMkLst>
            <pc:docMk/>
            <pc:sldMk cId="3983127981" sldId="288"/>
            <ac:spMk id="2" creationId="{986A892C-F2C5-E50C-D691-62860233165D}"/>
          </ac:spMkLst>
        </pc:spChg>
        <pc:spChg chg="add del mod ord">
          <ac:chgData name="Martyna Ratajewska" userId="5bf3551093fc4351" providerId="LiveId" clId="{5DC26899-3CFE-4E37-B08C-F41D90FCE3E8}" dt="2025-03-24T08:06:34.646" v="116" actId="700"/>
          <ac:spMkLst>
            <pc:docMk/>
            <pc:sldMk cId="3983127981" sldId="288"/>
            <ac:spMk id="3" creationId="{27227A09-5875-035F-EAE0-D29D643AAE89}"/>
          </ac:spMkLst>
        </pc:spChg>
        <pc:spChg chg="mod ord">
          <ac:chgData name="Martyna Ratajewska" userId="5bf3551093fc4351" providerId="LiveId" clId="{5DC26899-3CFE-4E37-B08C-F41D90FCE3E8}" dt="2025-03-24T08:06:34.646" v="116" actId="700"/>
          <ac:spMkLst>
            <pc:docMk/>
            <pc:sldMk cId="3983127981" sldId="288"/>
            <ac:spMk id="4" creationId="{00000000-0000-0000-0000-000000000000}"/>
          </ac:spMkLst>
        </pc:spChg>
        <pc:spChg chg="mod">
          <ac:chgData name="Martyna Ratajewska" userId="5bf3551093fc4351" providerId="LiveId" clId="{5DC26899-3CFE-4E37-B08C-F41D90FCE3E8}" dt="2025-03-24T09:00:36.709" v="766" actId="1076"/>
          <ac:spMkLst>
            <pc:docMk/>
            <pc:sldMk cId="3983127981" sldId="288"/>
            <ac:spMk id="7" creationId="{434F6AA1-93F3-8AEA-FDA9-C197BBFDB7FD}"/>
          </ac:spMkLst>
        </pc:spChg>
        <pc:spChg chg="mod">
          <ac:chgData name="Martyna Ratajewska" userId="5bf3551093fc4351" providerId="LiveId" clId="{5DC26899-3CFE-4E37-B08C-F41D90FCE3E8}" dt="2025-03-24T09:00:39.106" v="768" actId="1076"/>
          <ac:spMkLst>
            <pc:docMk/>
            <pc:sldMk cId="3983127981" sldId="288"/>
            <ac:spMk id="8" creationId="{6F6A6148-A1BD-9199-CF9E-74476284FEE4}"/>
          </ac:spMkLst>
        </pc:spChg>
        <pc:spChg chg="mod">
          <ac:chgData name="Martyna Ratajewska" userId="5bf3551093fc4351" providerId="LiveId" clId="{5DC26899-3CFE-4E37-B08C-F41D90FCE3E8}" dt="2025-03-24T09:00:28.886" v="763" actId="1076"/>
          <ac:spMkLst>
            <pc:docMk/>
            <pc:sldMk cId="3983127981" sldId="288"/>
            <ac:spMk id="9" creationId="{7B98CF7E-7CAB-F278-D9BF-8A61EC41870B}"/>
          </ac:spMkLst>
        </pc:spChg>
        <pc:spChg chg="mod">
          <ac:chgData name="Martyna Ratajewska" userId="5bf3551093fc4351" providerId="LiveId" clId="{5DC26899-3CFE-4E37-B08C-F41D90FCE3E8}" dt="2025-03-24T09:00:31.806" v="764" actId="1076"/>
          <ac:spMkLst>
            <pc:docMk/>
            <pc:sldMk cId="3983127981" sldId="288"/>
            <ac:spMk id="10" creationId="{33B2DF02-F110-90E4-B2D3-6D5D60999855}"/>
          </ac:spMkLst>
        </pc:spChg>
        <pc:spChg chg="mod">
          <ac:chgData name="Martyna Ratajewska" userId="5bf3551093fc4351" providerId="LiveId" clId="{5DC26899-3CFE-4E37-B08C-F41D90FCE3E8}" dt="2025-03-24T09:00:33.586" v="765" actId="1076"/>
          <ac:spMkLst>
            <pc:docMk/>
            <pc:sldMk cId="3983127981" sldId="288"/>
            <ac:spMk id="11" creationId="{4E2AAA9A-C235-11BF-CF63-A4C531897075}"/>
          </ac:spMkLst>
        </pc:spChg>
        <pc:spChg chg="mod">
          <ac:chgData name="Martyna Ratajewska" userId="5bf3551093fc4351" providerId="LiveId" clId="{5DC26899-3CFE-4E37-B08C-F41D90FCE3E8}" dt="2025-03-24T09:01:21.413" v="785" actId="403"/>
          <ac:spMkLst>
            <pc:docMk/>
            <pc:sldMk cId="3983127981" sldId="288"/>
            <ac:spMk id="12" creationId="{336113DB-DD65-092F-23EA-32D1D59289E1}"/>
          </ac:spMkLst>
        </pc:spChg>
        <pc:spChg chg="mod">
          <ac:chgData name="Martyna Ratajewska" userId="5bf3551093fc4351" providerId="LiveId" clId="{5DC26899-3CFE-4E37-B08C-F41D90FCE3E8}" dt="2025-03-24T09:01:36.569" v="791" actId="1076"/>
          <ac:spMkLst>
            <pc:docMk/>
            <pc:sldMk cId="3983127981" sldId="288"/>
            <ac:spMk id="14" creationId="{E867FDBF-E680-50F6-B921-C21C64C5404F}"/>
          </ac:spMkLst>
        </pc:spChg>
        <pc:spChg chg="mod">
          <ac:chgData name="Martyna Ratajewska" userId="5bf3551093fc4351" providerId="LiveId" clId="{5DC26899-3CFE-4E37-B08C-F41D90FCE3E8}" dt="2025-03-24T09:01:40.666" v="792" actId="1076"/>
          <ac:spMkLst>
            <pc:docMk/>
            <pc:sldMk cId="3983127981" sldId="288"/>
            <ac:spMk id="15" creationId="{9C5CE272-CF8D-376F-7CFB-58AE72C00BFE}"/>
          </ac:spMkLst>
        </pc:spChg>
        <pc:spChg chg="add del mod ord">
          <ac:chgData name="Martyna Ratajewska" userId="5bf3551093fc4351" providerId="LiveId" clId="{5DC26899-3CFE-4E37-B08C-F41D90FCE3E8}" dt="2025-03-24T09:00:25.875" v="762" actId="21"/>
          <ac:spMkLst>
            <pc:docMk/>
            <pc:sldMk cId="3983127981" sldId="288"/>
            <ac:spMk id="16" creationId="{354E7486-E2CD-C794-BC79-CC89AF5F02F9}"/>
          </ac:spMkLst>
        </pc:spChg>
        <pc:picChg chg="del mod">
          <ac:chgData name="Martyna Ratajewska" userId="5bf3551093fc4351" providerId="LiveId" clId="{5DC26899-3CFE-4E37-B08C-F41D90FCE3E8}" dt="2025-03-24T08:23:04.691" v="281" actId="21"/>
          <ac:picMkLst>
            <pc:docMk/>
            <pc:sldMk cId="3983127981" sldId="288"/>
            <ac:picMk id="6" creationId="{00000000-0000-0000-0000-000000000000}"/>
          </ac:picMkLst>
        </pc:picChg>
        <pc:picChg chg="mod">
          <ac:chgData name="Martyna Ratajewska" userId="5bf3551093fc4351" providerId="LiveId" clId="{5DC26899-3CFE-4E37-B08C-F41D90FCE3E8}" dt="2025-03-24T09:00:48.413" v="771" actId="1076"/>
          <ac:picMkLst>
            <pc:docMk/>
            <pc:sldMk cId="3983127981" sldId="288"/>
            <ac:picMk id="13" creationId="{2497D35E-A960-0C88-8BF4-C8186C6D14DE}"/>
          </ac:picMkLst>
        </pc:picChg>
        <pc:picChg chg="mod">
          <ac:chgData name="Martyna Ratajewska" userId="5bf3551093fc4351" providerId="LiveId" clId="{5DC26899-3CFE-4E37-B08C-F41D90FCE3E8}" dt="2025-03-24T09:00:50.333" v="772" actId="1076"/>
          <ac:picMkLst>
            <pc:docMk/>
            <pc:sldMk cId="3983127981" sldId="288"/>
            <ac:picMk id="17" creationId="{0C20CF0F-3443-4E33-411A-679311025C28}"/>
          </ac:picMkLst>
        </pc:picChg>
        <pc:picChg chg="mod">
          <ac:chgData name="Martyna Ratajewska" userId="5bf3551093fc4351" providerId="LiveId" clId="{5DC26899-3CFE-4E37-B08C-F41D90FCE3E8}" dt="2025-03-24T09:00:52.558" v="773" actId="1076"/>
          <ac:picMkLst>
            <pc:docMk/>
            <pc:sldMk cId="3983127981" sldId="288"/>
            <ac:picMk id="21" creationId="{94539817-6267-9469-5418-35A063C14968}"/>
          </ac:picMkLst>
        </pc:picChg>
      </pc:sldChg>
      <pc:sldChg chg="delSp modSp mod chgLayout">
        <pc:chgData name="Martyna Ratajewska" userId="5bf3551093fc4351" providerId="LiveId" clId="{5DC26899-3CFE-4E37-B08C-F41D90FCE3E8}" dt="2025-03-24T08:58:30.265" v="732" actId="14100"/>
        <pc:sldMkLst>
          <pc:docMk/>
          <pc:sldMk cId="2717446991" sldId="289"/>
        </pc:sldMkLst>
        <pc:spChg chg="mod">
          <ac:chgData name="Martyna Ratajewska" userId="5bf3551093fc4351" providerId="LiveId" clId="{5DC26899-3CFE-4E37-B08C-F41D90FCE3E8}" dt="2025-03-24T08:58:30.265" v="732" actId="14100"/>
          <ac:spMkLst>
            <pc:docMk/>
            <pc:sldMk cId="2717446991" sldId="289"/>
            <ac:spMk id="2" creationId="{795B88FE-CFFA-93EB-BAC4-4F3F004449B8}"/>
          </ac:spMkLst>
        </pc:spChg>
        <pc:spChg chg="mod ord">
          <ac:chgData name="Martyna Ratajewska" userId="5bf3551093fc4351" providerId="LiveId" clId="{5DC26899-3CFE-4E37-B08C-F41D90FCE3E8}" dt="2025-03-24T08:06:34.646" v="116" actId="700"/>
          <ac:spMkLst>
            <pc:docMk/>
            <pc:sldMk cId="2717446991" sldId="289"/>
            <ac:spMk id="4" creationId="{00000000-0000-0000-0000-000000000000}"/>
          </ac:spMkLst>
        </pc:spChg>
        <pc:spChg chg="mod ord">
          <ac:chgData name="Martyna Ratajewska" userId="5bf3551093fc4351" providerId="LiveId" clId="{5DC26899-3CFE-4E37-B08C-F41D90FCE3E8}" dt="2025-03-24T08:06:34.646" v="116" actId="700"/>
          <ac:spMkLst>
            <pc:docMk/>
            <pc:sldMk cId="2717446991" sldId="289"/>
            <ac:spMk id="5" creationId="{00000000-0000-0000-0000-000000000000}"/>
          </ac:spMkLst>
        </pc:spChg>
        <pc:picChg chg="del mod">
          <ac:chgData name="Martyna Ratajewska" userId="5bf3551093fc4351" providerId="LiveId" clId="{5DC26899-3CFE-4E37-B08C-F41D90FCE3E8}" dt="2025-03-24T08:22:37.423" v="266" actId="21"/>
          <ac:picMkLst>
            <pc:docMk/>
            <pc:sldMk cId="2717446991" sldId="289"/>
            <ac:picMk id="6" creationId="{00000000-0000-0000-0000-000000000000}"/>
          </ac:picMkLst>
        </pc:picChg>
      </pc:sldChg>
      <pc:sldChg chg="addSp delSp modSp mod chgLayout">
        <pc:chgData name="Martyna Ratajewska" userId="5bf3551093fc4351" providerId="LiveId" clId="{5DC26899-3CFE-4E37-B08C-F41D90FCE3E8}" dt="2025-03-24T08:58:41.555" v="734" actId="1076"/>
        <pc:sldMkLst>
          <pc:docMk/>
          <pc:sldMk cId="3294865624" sldId="290"/>
        </pc:sldMkLst>
        <pc:spChg chg="add del mod ord">
          <ac:chgData name="Martyna Ratajewska" userId="5bf3551093fc4351" providerId="LiveId" clId="{5DC26899-3CFE-4E37-B08C-F41D90FCE3E8}" dt="2025-03-24T08:06:34.646" v="116" actId="700"/>
          <ac:spMkLst>
            <pc:docMk/>
            <pc:sldMk cId="3294865624" sldId="290"/>
            <ac:spMk id="2" creationId="{65063162-F4FF-451C-F88C-D951523961AD}"/>
          </ac:spMkLst>
        </pc:spChg>
        <pc:spChg chg="mod ord">
          <ac:chgData name="Martyna Ratajewska" userId="5bf3551093fc4351" providerId="LiveId" clId="{5DC26899-3CFE-4E37-B08C-F41D90FCE3E8}" dt="2025-03-24T08:06:34.646" v="116" actId="700"/>
          <ac:spMkLst>
            <pc:docMk/>
            <pc:sldMk cId="3294865624" sldId="290"/>
            <ac:spMk id="4" creationId="{00000000-0000-0000-0000-000000000000}"/>
          </ac:spMkLst>
        </pc:spChg>
        <pc:spChg chg="del">
          <ac:chgData name="Martyna Ratajewska" userId="5bf3551093fc4351" providerId="LiveId" clId="{5DC26899-3CFE-4E37-B08C-F41D90FCE3E8}" dt="2025-03-24T08:05:31.429" v="44" actId="700"/>
          <ac:spMkLst>
            <pc:docMk/>
            <pc:sldMk cId="3294865624" sldId="290"/>
            <ac:spMk id="5" creationId="{00000000-0000-0000-0000-000000000000}"/>
          </ac:spMkLst>
        </pc:spChg>
        <pc:spChg chg="add mod ord">
          <ac:chgData name="Martyna Ratajewska" userId="5bf3551093fc4351" providerId="LiveId" clId="{5DC26899-3CFE-4E37-B08C-F41D90FCE3E8}" dt="2025-03-24T08:06:34.646" v="116" actId="700"/>
          <ac:spMkLst>
            <pc:docMk/>
            <pc:sldMk cId="3294865624" sldId="290"/>
            <ac:spMk id="7" creationId="{B1F28494-C683-41CA-24CD-8C08BCA78D37}"/>
          </ac:spMkLst>
        </pc:spChg>
        <pc:picChg chg="mod">
          <ac:chgData name="Martyna Ratajewska" userId="5bf3551093fc4351" providerId="LiveId" clId="{5DC26899-3CFE-4E37-B08C-F41D90FCE3E8}" dt="2025-03-24T08:58:41.555" v="734" actId="1076"/>
          <ac:picMkLst>
            <pc:docMk/>
            <pc:sldMk cId="3294865624" sldId="290"/>
            <ac:picMk id="3" creationId="{D49DFA56-913A-1113-F597-8C0D8D11705D}"/>
          </ac:picMkLst>
        </pc:picChg>
        <pc:picChg chg="del mod">
          <ac:chgData name="Martyna Ratajewska" userId="5bf3551093fc4351" providerId="LiveId" clId="{5DC26899-3CFE-4E37-B08C-F41D90FCE3E8}" dt="2025-03-24T08:22:45.087" v="270" actId="21"/>
          <ac:picMkLst>
            <pc:docMk/>
            <pc:sldMk cId="3294865624" sldId="290"/>
            <ac:picMk id="6" creationId="{00000000-0000-0000-0000-000000000000}"/>
          </ac:picMkLst>
        </pc:picChg>
      </pc:sldChg>
      <pc:sldChg chg="addSp delSp modSp mod chgLayout">
        <pc:chgData name="Martyna Ratajewska" userId="5bf3551093fc4351" providerId="LiveId" clId="{5DC26899-3CFE-4E37-B08C-F41D90FCE3E8}" dt="2025-03-24T08:58:38.118" v="733" actId="1076"/>
        <pc:sldMkLst>
          <pc:docMk/>
          <pc:sldMk cId="816855917" sldId="291"/>
        </pc:sldMkLst>
        <pc:spChg chg="add del mod ord">
          <ac:chgData name="Martyna Ratajewska" userId="5bf3551093fc4351" providerId="LiveId" clId="{5DC26899-3CFE-4E37-B08C-F41D90FCE3E8}" dt="2025-03-24T08:06:34.646" v="116" actId="700"/>
          <ac:spMkLst>
            <pc:docMk/>
            <pc:sldMk cId="816855917" sldId="291"/>
            <ac:spMk id="2" creationId="{DB802D5B-AF54-4917-85E8-021C1BD9F4DB}"/>
          </ac:spMkLst>
        </pc:spChg>
        <pc:spChg chg="add mod ord">
          <ac:chgData name="Martyna Ratajewska" userId="5bf3551093fc4351" providerId="LiveId" clId="{5DC26899-3CFE-4E37-B08C-F41D90FCE3E8}" dt="2025-03-24T08:06:34.646" v="116" actId="700"/>
          <ac:spMkLst>
            <pc:docMk/>
            <pc:sldMk cId="816855917" sldId="291"/>
            <ac:spMk id="3" creationId="{981974FB-4C21-D22D-79C2-354ACD926572}"/>
          </ac:spMkLst>
        </pc:spChg>
        <pc:spChg chg="mod ord">
          <ac:chgData name="Martyna Ratajewska" userId="5bf3551093fc4351" providerId="LiveId" clId="{5DC26899-3CFE-4E37-B08C-F41D90FCE3E8}" dt="2025-03-24T08:06:34.646" v="116" actId="700"/>
          <ac:spMkLst>
            <pc:docMk/>
            <pc:sldMk cId="816855917" sldId="291"/>
            <ac:spMk id="4" creationId="{00000000-0000-0000-0000-000000000000}"/>
          </ac:spMkLst>
        </pc:spChg>
        <pc:picChg chg="del mod">
          <ac:chgData name="Martyna Ratajewska" userId="5bf3551093fc4351" providerId="LiveId" clId="{5DC26899-3CFE-4E37-B08C-F41D90FCE3E8}" dt="2025-03-24T08:22:41.735" v="268" actId="21"/>
          <ac:picMkLst>
            <pc:docMk/>
            <pc:sldMk cId="816855917" sldId="291"/>
            <ac:picMk id="6" creationId="{00000000-0000-0000-0000-000000000000}"/>
          </ac:picMkLst>
        </pc:picChg>
        <pc:picChg chg="mod">
          <ac:chgData name="Martyna Ratajewska" userId="5bf3551093fc4351" providerId="LiveId" clId="{5DC26899-3CFE-4E37-B08C-F41D90FCE3E8}" dt="2025-03-24T08:58:38.118" v="733" actId="1076"/>
          <ac:picMkLst>
            <pc:docMk/>
            <pc:sldMk cId="816855917" sldId="291"/>
            <ac:picMk id="7" creationId="{5FF1E7CC-2A43-6230-566C-979B3B5463AF}"/>
          </ac:picMkLst>
        </pc:picChg>
      </pc:sldChg>
      <pc:sldChg chg="addSp delSp modSp mod chgLayout">
        <pc:chgData name="Martyna Ratajewska" userId="5bf3551093fc4351" providerId="LiveId" clId="{5DC26899-3CFE-4E37-B08C-F41D90FCE3E8}" dt="2025-03-25T10:03:15.221" v="1049" actId="14100"/>
        <pc:sldMkLst>
          <pc:docMk/>
          <pc:sldMk cId="2351069035" sldId="292"/>
        </pc:sldMkLst>
        <pc:spChg chg="add del mod ord">
          <ac:chgData name="Martyna Ratajewska" userId="5bf3551093fc4351" providerId="LiveId" clId="{5DC26899-3CFE-4E37-B08C-F41D90FCE3E8}" dt="2025-03-24T08:06:34.646" v="116" actId="700"/>
          <ac:spMkLst>
            <pc:docMk/>
            <pc:sldMk cId="2351069035" sldId="292"/>
            <ac:spMk id="2" creationId="{37694740-1307-963D-63FF-35224E6728F2}"/>
          </ac:spMkLst>
        </pc:spChg>
        <pc:spChg chg="mod">
          <ac:chgData name="Martyna Ratajewska" userId="5bf3551093fc4351" providerId="LiveId" clId="{5DC26899-3CFE-4E37-B08C-F41D90FCE3E8}" dt="2025-03-24T09:03:52.386" v="823" actId="14100"/>
          <ac:spMkLst>
            <pc:docMk/>
            <pc:sldMk cId="2351069035" sldId="292"/>
            <ac:spMk id="3" creationId="{24DB2868-EF1B-01E0-ED4B-E57DDD7688FE}"/>
          </ac:spMkLst>
        </pc:spChg>
        <pc:spChg chg="add del mod ord">
          <ac:chgData name="Martyna Ratajewska" userId="5bf3551093fc4351" providerId="LiveId" clId="{5DC26899-3CFE-4E37-B08C-F41D90FCE3E8}" dt="2025-03-24T08:14:58.166" v="131" actId="700"/>
          <ac:spMkLst>
            <pc:docMk/>
            <pc:sldMk cId="2351069035" sldId="292"/>
            <ac:spMk id="4" creationId="{A74DC2C8-3454-D630-BBC7-C05C86EB9BE3}"/>
          </ac:spMkLst>
        </pc:spChg>
        <pc:spChg chg="mod ord">
          <ac:chgData name="Martyna Ratajewska" userId="5bf3551093fc4351" providerId="LiveId" clId="{5DC26899-3CFE-4E37-B08C-F41D90FCE3E8}" dt="2025-03-25T10:03:15.221" v="1049" actId="14100"/>
          <ac:spMkLst>
            <pc:docMk/>
            <pc:sldMk cId="2351069035" sldId="292"/>
            <ac:spMk id="5" creationId="{00000000-0000-0000-0000-000000000000}"/>
          </ac:spMkLst>
        </pc:spChg>
        <pc:spChg chg="add del mod ord">
          <ac:chgData name="Martyna Ratajewska" userId="5bf3551093fc4351" providerId="LiveId" clId="{5DC26899-3CFE-4E37-B08C-F41D90FCE3E8}" dt="2025-03-24T08:36:12.314" v="402" actId="21"/>
          <ac:spMkLst>
            <pc:docMk/>
            <pc:sldMk cId="2351069035" sldId="292"/>
            <ac:spMk id="7" creationId="{DC9DD4B2-3FD7-FD82-AA22-3628E34BAB0B}"/>
          </ac:spMkLst>
        </pc:spChg>
        <pc:picChg chg="del mod">
          <ac:chgData name="Martyna Ratajewska" userId="5bf3551093fc4351" providerId="LiveId" clId="{5DC26899-3CFE-4E37-B08C-F41D90FCE3E8}" dt="2025-03-24T08:19:18.789" v="194" actId="21"/>
          <ac:picMkLst>
            <pc:docMk/>
            <pc:sldMk cId="2351069035" sldId="292"/>
            <ac:picMk id="6" creationId="{00000000-0000-0000-0000-000000000000}"/>
          </ac:picMkLst>
        </pc:picChg>
        <pc:picChg chg="mod">
          <ac:chgData name="Martyna Ratajewska" userId="5bf3551093fc4351" providerId="LiveId" clId="{5DC26899-3CFE-4E37-B08C-F41D90FCE3E8}" dt="2025-03-24T08:36:24.093" v="406" actId="1076"/>
          <ac:picMkLst>
            <pc:docMk/>
            <pc:sldMk cId="2351069035" sldId="292"/>
            <ac:picMk id="10" creationId="{CA67B991-93B3-D6B7-719B-3AC128E494DC}"/>
          </ac:picMkLst>
        </pc:picChg>
        <pc:picChg chg="mod">
          <ac:chgData name="Martyna Ratajewska" userId="5bf3551093fc4351" providerId="LiveId" clId="{5DC26899-3CFE-4E37-B08C-F41D90FCE3E8}" dt="2025-03-24T08:36:25.811" v="407" actId="1076"/>
          <ac:picMkLst>
            <pc:docMk/>
            <pc:sldMk cId="2351069035" sldId="292"/>
            <ac:picMk id="13" creationId="{3617011D-B2E8-EAB9-619A-0B756C6D1218}"/>
          </ac:picMkLst>
        </pc:picChg>
        <pc:picChg chg="mod">
          <ac:chgData name="Martyna Ratajewska" userId="5bf3551093fc4351" providerId="LiveId" clId="{5DC26899-3CFE-4E37-B08C-F41D90FCE3E8}" dt="2025-03-24T08:36:28.066" v="408" actId="1076"/>
          <ac:picMkLst>
            <pc:docMk/>
            <pc:sldMk cId="2351069035" sldId="292"/>
            <ac:picMk id="21" creationId="{5190B65B-5B46-AB57-02CA-E4102D459642}"/>
          </ac:picMkLst>
        </pc:picChg>
        <pc:cxnChg chg="mod">
          <ac:chgData name="Martyna Ratajewska" userId="5bf3551093fc4351" providerId="LiveId" clId="{5DC26899-3CFE-4E37-B08C-F41D90FCE3E8}" dt="2025-03-24T08:36:21.923" v="405" actId="1076"/>
          <ac:cxnSpMkLst>
            <pc:docMk/>
            <pc:sldMk cId="2351069035" sldId="292"/>
            <ac:cxnSpMk id="15" creationId="{90B9DFF0-E412-BED9-1E48-9FB40D3E93C4}"/>
          </ac:cxnSpMkLst>
        </pc:cxnChg>
        <pc:cxnChg chg="mod">
          <ac:chgData name="Martyna Ratajewska" userId="5bf3551093fc4351" providerId="LiveId" clId="{5DC26899-3CFE-4E37-B08C-F41D90FCE3E8}" dt="2025-03-24T08:36:15.882" v="403" actId="1076"/>
          <ac:cxnSpMkLst>
            <pc:docMk/>
            <pc:sldMk cId="2351069035" sldId="292"/>
            <ac:cxnSpMk id="17" creationId="{521FB432-7AD6-FCD5-0D45-A62845072E26}"/>
          </ac:cxnSpMkLst>
        </pc:cxnChg>
        <pc:cxnChg chg="mod">
          <ac:chgData name="Martyna Ratajewska" userId="5bf3551093fc4351" providerId="LiveId" clId="{5DC26899-3CFE-4E37-B08C-F41D90FCE3E8}" dt="2025-03-24T08:36:19.083" v="404" actId="1076"/>
          <ac:cxnSpMkLst>
            <pc:docMk/>
            <pc:sldMk cId="2351069035" sldId="292"/>
            <ac:cxnSpMk id="19" creationId="{8D28F4A0-4B3C-78E6-8721-6F0A7FA2205E}"/>
          </ac:cxnSpMkLst>
        </pc:cxnChg>
      </pc:sldChg>
      <pc:sldChg chg="addSp delSp modSp mod modAnim chgLayout">
        <pc:chgData name="Martyna Ratajewska" userId="5bf3551093fc4351" providerId="LiveId" clId="{5DC26899-3CFE-4E37-B08C-F41D90FCE3E8}" dt="2025-03-25T09:16:46.280" v="855"/>
        <pc:sldMkLst>
          <pc:docMk/>
          <pc:sldMk cId="2546305003" sldId="293"/>
        </pc:sldMkLst>
        <pc:spChg chg="mod">
          <ac:chgData name="Martyna Ratajewska" userId="5bf3551093fc4351" providerId="LiveId" clId="{5DC26899-3CFE-4E37-B08C-F41D90FCE3E8}" dt="2025-03-24T08:33:40.765" v="370" actId="1076"/>
          <ac:spMkLst>
            <pc:docMk/>
            <pc:sldMk cId="2546305003" sldId="293"/>
            <ac:spMk id="2" creationId="{9C8583F9-67C9-4BF0-1835-AD3706BF5B35}"/>
          </ac:spMkLst>
        </pc:spChg>
        <pc:spChg chg="add del mod ord">
          <ac:chgData name="Martyna Ratajewska" userId="5bf3551093fc4351" providerId="LiveId" clId="{5DC26899-3CFE-4E37-B08C-F41D90FCE3E8}" dt="2025-03-24T08:06:34.646" v="116" actId="700"/>
          <ac:spMkLst>
            <pc:docMk/>
            <pc:sldMk cId="2546305003" sldId="293"/>
            <ac:spMk id="3" creationId="{AB522098-D865-0B8B-1BC5-97D7EEBD49BB}"/>
          </ac:spMkLst>
        </pc:spChg>
        <pc:spChg chg="mod ord">
          <ac:chgData name="Martyna Ratajewska" userId="5bf3551093fc4351" providerId="LiveId" clId="{5DC26899-3CFE-4E37-B08C-F41D90FCE3E8}" dt="2025-03-24T08:34:08.607" v="374" actId="20577"/>
          <ac:spMkLst>
            <pc:docMk/>
            <pc:sldMk cId="2546305003" sldId="293"/>
            <ac:spMk id="4" creationId="{00000000-0000-0000-0000-000000000000}"/>
          </ac:spMkLst>
        </pc:spChg>
        <pc:spChg chg="add del mod ord">
          <ac:chgData name="Martyna Ratajewska" userId="5bf3551093fc4351" providerId="LiveId" clId="{5DC26899-3CFE-4E37-B08C-F41D90FCE3E8}" dt="2025-03-24T08:34:03.916" v="373" actId="21"/>
          <ac:spMkLst>
            <pc:docMk/>
            <pc:sldMk cId="2546305003" sldId="293"/>
            <ac:spMk id="5" creationId="{C1AB0703-F020-7F7D-4BCF-4E5E516FFDA3}"/>
          </ac:spMkLst>
        </pc:spChg>
        <pc:spChg chg="mod">
          <ac:chgData name="Martyna Ratajewska" userId="5bf3551093fc4351" providerId="LiveId" clId="{5DC26899-3CFE-4E37-B08C-F41D90FCE3E8}" dt="2025-03-24T08:34:28.371" v="377" actId="20577"/>
          <ac:spMkLst>
            <pc:docMk/>
            <pc:sldMk cId="2546305003" sldId="293"/>
            <ac:spMk id="10" creationId="{BAB0137B-9760-FD5A-7149-1560FAC8DA03}"/>
          </ac:spMkLst>
        </pc:spChg>
        <pc:picChg chg="del mod">
          <ac:chgData name="Martyna Ratajewska" userId="5bf3551093fc4351" providerId="LiveId" clId="{5DC26899-3CFE-4E37-B08C-F41D90FCE3E8}" dt="2025-03-24T08:19:14.251" v="192" actId="21"/>
          <ac:picMkLst>
            <pc:docMk/>
            <pc:sldMk cId="2546305003" sldId="293"/>
            <ac:picMk id="6" creationId="{00000000-0000-0000-0000-000000000000}"/>
          </ac:picMkLst>
        </pc:picChg>
      </pc:sldChg>
      <pc:sldChg chg="del">
        <pc:chgData name="Martyna Ratajewska" userId="5bf3551093fc4351" providerId="LiveId" clId="{5DC26899-3CFE-4E37-B08C-F41D90FCE3E8}" dt="2025-03-24T07:51:09.127" v="14" actId="47"/>
        <pc:sldMkLst>
          <pc:docMk/>
          <pc:sldMk cId="2163373416" sldId="294"/>
        </pc:sldMkLst>
      </pc:sldChg>
      <pc:sldChg chg="addSp delSp modSp mod chgLayout">
        <pc:chgData name="Martyna Ratajewska" userId="5bf3551093fc4351" providerId="LiveId" clId="{5DC26899-3CFE-4E37-B08C-F41D90FCE3E8}" dt="2025-03-25T09:36:38.605" v="916" actId="1076"/>
        <pc:sldMkLst>
          <pc:docMk/>
          <pc:sldMk cId="3767547809" sldId="295"/>
        </pc:sldMkLst>
        <pc:spChg chg="add del mod ord">
          <ac:chgData name="Martyna Ratajewska" userId="5bf3551093fc4351" providerId="LiveId" clId="{5DC26899-3CFE-4E37-B08C-F41D90FCE3E8}" dt="2025-03-24T08:06:34.646" v="116" actId="700"/>
          <ac:spMkLst>
            <pc:docMk/>
            <pc:sldMk cId="3767547809" sldId="295"/>
            <ac:spMk id="2" creationId="{C27D91B6-BCE7-D84E-E501-BE03F5A58F33}"/>
          </ac:spMkLst>
        </pc:spChg>
        <pc:spChg chg="add del mod ord">
          <ac:chgData name="Martyna Ratajewska" userId="5bf3551093fc4351" providerId="LiveId" clId="{5DC26899-3CFE-4E37-B08C-F41D90FCE3E8}" dt="2025-03-24T08:38:05.472" v="440" actId="21"/>
          <ac:spMkLst>
            <pc:docMk/>
            <pc:sldMk cId="3767547809" sldId="295"/>
            <ac:spMk id="3" creationId="{98155FCA-C86D-4F46-7E7E-25D8BA079612}"/>
          </ac:spMkLst>
        </pc:spChg>
        <pc:spChg chg="mod ord">
          <ac:chgData name="Martyna Ratajewska" userId="5bf3551093fc4351" providerId="LiveId" clId="{5DC26899-3CFE-4E37-B08C-F41D90FCE3E8}" dt="2025-03-24T08:06:34.646" v="116" actId="700"/>
          <ac:spMkLst>
            <pc:docMk/>
            <pc:sldMk cId="3767547809" sldId="295"/>
            <ac:spMk id="4" creationId="{00000000-0000-0000-0000-000000000000}"/>
          </ac:spMkLst>
        </pc:spChg>
        <pc:spChg chg="mod">
          <ac:chgData name="Martyna Ratajewska" userId="5bf3551093fc4351" providerId="LiveId" clId="{5DC26899-3CFE-4E37-B08C-F41D90FCE3E8}" dt="2025-03-25T09:35:37.817" v="905" actId="14100"/>
          <ac:spMkLst>
            <pc:docMk/>
            <pc:sldMk cId="3767547809" sldId="295"/>
            <ac:spMk id="13" creationId="{D7235162-B75F-677B-3871-A290EA8D2307}"/>
          </ac:spMkLst>
        </pc:spChg>
        <pc:spChg chg="mod">
          <ac:chgData name="Martyna Ratajewska" userId="5bf3551093fc4351" providerId="LiveId" clId="{5DC26899-3CFE-4E37-B08C-F41D90FCE3E8}" dt="2025-03-25T09:35:26.336" v="903" actId="403"/>
          <ac:spMkLst>
            <pc:docMk/>
            <pc:sldMk cId="3767547809" sldId="295"/>
            <ac:spMk id="14" creationId="{43DC8745-55FA-9980-3950-AEB6EBFB30BD}"/>
          </ac:spMkLst>
        </pc:spChg>
        <pc:spChg chg="mod">
          <ac:chgData name="Martyna Ratajewska" userId="5bf3551093fc4351" providerId="LiveId" clId="{5DC26899-3CFE-4E37-B08C-F41D90FCE3E8}" dt="2025-03-25T09:36:04.411" v="914" actId="403"/>
          <ac:spMkLst>
            <pc:docMk/>
            <pc:sldMk cId="3767547809" sldId="295"/>
            <ac:spMk id="15" creationId="{E8F6607D-53AF-2E18-583E-15DEDBAE8D17}"/>
          </ac:spMkLst>
        </pc:spChg>
        <pc:spChg chg="mod">
          <ac:chgData name="Martyna Ratajewska" userId="5bf3551093fc4351" providerId="LiveId" clId="{5DC26899-3CFE-4E37-B08C-F41D90FCE3E8}" dt="2025-03-25T09:36:00.490" v="913" actId="404"/>
          <ac:spMkLst>
            <pc:docMk/>
            <pc:sldMk cId="3767547809" sldId="295"/>
            <ac:spMk id="18" creationId="{E0712E29-C7F2-298E-8217-68743C8DD6B5}"/>
          </ac:spMkLst>
        </pc:spChg>
        <pc:spChg chg="mod">
          <ac:chgData name="Martyna Ratajewska" userId="5bf3551093fc4351" providerId="LiveId" clId="{5DC26899-3CFE-4E37-B08C-F41D90FCE3E8}" dt="2025-03-25T09:35:55.825" v="910" actId="14100"/>
          <ac:spMkLst>
            <pc:docMk/>
            <pc:sldMk cId="3767547809" sldId="295"/>
            <ac:spMk id="19" creationId="{668FCC0D-D75B-ECED-6B97-BF894F9C66E7}"/>
          </ac:spMkLst>
        </pc:spChg>
        <pc:spChg chg="mod">
          <ac:chgData name="Martyna Ratajewska" userId="5bf3551093fc4351" providerId="LiveId" clId="{5DC26899-3CFE-4E37-B08C-F41D90FCE3E8}" dt="2025-03-25T09:35:50.262" v="908" actId="1076"/>
          <ac:spMkLst>
            <pc:docMk/>
            <pc:sldMk cId="3767547809" sldId="295"/>
            <ac:spMk id="22" creationId="{5F426BBA-0C5B-E095-8239-1C58513777CD}"/>
          </ac:spMkLst>
        </pc:spChg>
        <pc:spChg chg="mod">
          <ac:chgData name="Martyna Ratajewska" userId="5bf3551093fc4351" providerId="LiveId" clId="{5DC26899-3CFE-4E37-B08C-F41D90FCE3E8}" dt="2025-03-24T08:38:20.936" v="443" actId="404"/>
          <ac:spMkLst>
            <pc:docMk/>
            <pc:sldMk cId="3767547809" sldId="295"/>
            <ac:spMk id="29" creationId="{64BAA435-946A-0F10-870F-2472A5AD6C93}"/>
          </ac:spMkLst>
        </pc:spChg>
        <pc:picChg chg="del mod">
          <ac:chgData name="Martyna Ratajewska" userId="5bf3551093fc4351" providerId="LiveId" clId="{5DC26899-3CFE-4E37-B08C-F41D90FCE3E8}" dt="2025-03-24T08:19:31.574" v="196" actId="21"/>
          <ac:picMkLst>
            <pc:docMk/>
            <pc:sldMk cId="3767547809" sldId="295"/>
            <ac:picMk id="6" creationId="{00000000-0000-0000-0000-000000000000}"/>
          </ac:picMkLst>
        </pc:picChg>
        <pc:cxnChg chg="mod">
          <ac:chgData name="Martyna Ratajewska" userId="5bf3551093fc4351" providerId="LiveId" clId="{5DC26899-3CFE-4E37-B08C-F41D90FCE3E8}" dt="2025-03-24T08:37:46.201" v="438" actId="1076"/>
          <ac:cxnSpMkLst>
            <pc:docMk/>
            <pc:sldMk cId="3767547809" sldId="295"/>
            <ac:cxnSpMk id="8" creationId="{382F76E1-6300-EC60-EF2E-6A9AA559A2AD}"/>
          </ac:cxnSpMkLst>
        </pc:cxnChg>
        <pc:cxnChg chg="mod">
          <ac:chgData name="Martyna Ratajewska" userId="5bf3551093fc4351" providerId="LiveId" clId="{5DC26899-3CFE-4E37-B08C-F41D90FCE3E8}" dt="2025-03-24T08:37:38.824" v="436" actId="1076"/>
          <ac:cxnSpMkLst>
            <pc:docMk/>
            <pc:sldMk cId="3767547809" sldId="295"/>
            <ac:cxnSpMk id="12" creationId="{477E56CB-39DB-5F4E-ADF9-010B5A15C12C}"/>
          </ac:cxnSpMkLst>
        </pc:cxnChg>
        <pc:cxnChg chg="mod">
          <ac:chgData name="Martyna Ratajewska" userId="5bf3551093fc4351" providerId="LiveId" clId="{5DC26899-3CFE-4E37-B08C-F41D90FCE3E8}" dt="2025-03-25T09:36:35.810" v="915" actId="1076"/>
          <ac:cxnSpMkLst>
            <pc:docMk/>
            <pc:sldMk cId="3767547809" sldId="295"/>
            <ac:cxnSpMk id="17" creationId="{F1E23FF0-8A0E-A0DB-12F8-8BF4FD65EAB6}"/>
          </ac:cxnSpMkLst>
        </pc:cxnChg>
        <pc:cxnChg chg="mod">
          <ac:chgData name="Martyna Ratajewska" userId="5bf3551093fc4351" providerId="LiveId" clId="{5DC26899-3CFE-4E37-B08C-F41D90FCE3E8}" dt="2025-03-25T09:36:38.605" v="916" actId="1076"/>
          <ac:cxnSpMkLst>
            <pc:docMk/>
            <pc:sldMk cId="3767547809" sldId="295"/>
            <ac:cxnSpMk id="21" creationId="{D0EDF77D-FB73-F48A-6BE8-2B1D1F9C1A76}"/>
          </ac:cxnSpMkLst>
        </pc:cxnChg>
        <pc:cxnChg chg="del">
          <ac:chgData name="Martyna Ratajewska" userId="5bf3551093fc4351" providerId="LiveId" clId="{5DC26899-3CFE-4E37-B08C-F41D90FCE3E8}" dt="2025-03-24T08:37:59.197" v="439" actId="21"/>
          <ac:cxnSpMkLst>
            <pc:docMk/>
            <pc:sldMk cId="3767547809" sldId="295"/>
            <ac:cxnSpMk id="26" creationId="{D948587C-66D7-5B9F-8A9A-A699796AD4E7}"/>
          </ac:cxnSpMkLst>
        </pc:cxnChg>
      </pc:sldChg>
      <pc:sldChg chg="addSp delSp modSp mod chgLayout">
        <pc:chgData name="Martyna Ratajewska" userId="5bf3551093fc4351" providerId="LiveId" clId="{5DC26899-3CFE-4E37-B08C-F41D90FCE3E8}" dt="2025-03-24T08:40:32.011" v="477" actId="1076"/>
        <pc:sldMkLst>
          <pc:docMk/>
          <pc:sldMk cId="1730031685" sldId="296"/>
        </pc:sldMkLst>
        <pc:spChg chg="add del mod ord">
          <ac:chgData name="Martyna Ratajewska" userId="5bf3551093fc4351" providerId="LiveId" clId="{5DC26899-3CFE-4E37-B08C-F41D90FCE3E8}" dt="2025-03-24T08:06:34.646" v="116" actId="700"/>
          <ac:spMkLst>
            <pc:docMk/>
            <pc:sldMk cId="1730031685" sldId="296"/>
            <ac:spMk id="2" creationId="{75674F94-4F1F-A153-83D2-13D6819A6A24}"/>
          </ac:spMkLst>
        </pc:spChg>
        <pc:spChg chg="mod ord">
          <ac:chgData name="Martyna Ratajewska" userId="5bf3551093fc4351" providerId="LiveId" clId="{5DC26899-3CFE-4E37-B08C-F41D90FCE3E8}" dt="2025-03-24T08:06:34.646" v="116" actId="700"/>
          <ac:spMkLst>
            <pc:docMk/>
            <pc:sldMk cId="1730031685" sldId="296"/>
            <ac:spMk id="4" creationId="{00000000-0000-0000-0000-000000000000}"/>
          </ac:spMkLst>
        </pc:spChg>
        <pc:spChg chg="add del mod ord">
          <ac:chgData name="Martyna Ratajewska" userId="5bf3551093fc4351" providerId="LiveId" clId="{5DC26899-3CFE-4E37-B08C-F41D90FCE3E8}" dt="2025-03-24T08:39:40.605" v="467" actId="21"/>
          <ac:spMkLst>
            <pc:docMk/>
            <pc:sldMk cId="1730031685" sldId="296"/>
            <ac:spMk id="5" creationId="{2A35F018-4A65-56AD-F5BE-4E98F931091C}"/>
          </ac:spMkLst>
        </pc:spChg>
        <pc:spChg chg="mod">
          <ac:chgData name="Martyna Ratajewska" userId="5bf3551093fc4351" providerId="LiveId" clId="{5DC26899-3CFE-4E37-B08C-F41D90FCE3E8}" dt="2025-03-24T08:40:24.882" v="474" actId="14100"/>
          <ac:spMkLst>
            <pc:docMk/>
            <pc:sldMk cId="1730031685" sldId="296"/>
            <ac:spMk id="9" creationId="{7034CB78-5009-2944-5D7A-18B17CEF8DF3}"/>
          </ac:spMkLst>
        </pc:spChg>
        <pc:picChg chg="del mod">
          <ac:chgData name="Martyna Ratajewska" userId="5bf3551093fc4351" providerId="LiveId" clId="{5DC26899-3CFE-4E37-B08C-F41D90FCE3E8}" dt="2025-03-24T08:20:13.092" v="208" actId="21"/>
          <ac:picMkLst>
            <pc:docMk/>
            <pc:sldMk cId="1730031685" sldId="296"/>
            <ac:picMk id="6" creationId="{00000000-0000-0000-0000-000000000000}"/>
          </ac:picMkLst>
        </pc:picChg>
        <pc:picChg chg="mod">
          <ac:chgData name="Martyna Ratajewska" userId="5bf3551093fc4351" providerId="LiveId" clId="{5DC26899-3CFE-4E37-B08C-F41D90FCE3E8}" dt="2025-03-24T08:40:29.747" v="476" actId="1076"/>
          <ac:picMkLst>
            <pc:docMk/>
            <pc:sldMk cId="1730031685" sldId="296"/>
            <ac:picMk id="15" creationId="{54A5E148-8041-54F0-0C5B-B65E8AA866CA}"/>
          </ac:picMkLst>
        </pc:picChg>
        <pc:picChg chg="mod">
          <ac:chgData name="Martyna Ratajewska" userId="5bf3551093fc4351" providerId="LiveId" clId="{5DC26899-3CFE-4E37-B08C-F41D90FCE3E8}" dt="2025-03-24T08:40:32.011" v="477" actId="1076"/>
          <ac:picMkLst>
            <pc:docMk/>
            <pc:sldMk cId="1730031685" sldId="296"/>
            <ac:picMk id="19" creationId="{13DB0F30-6FE4-99BC-D359-52D88845131C}"/>
          </ac:picMkLst>
        </pc:picChg>
      </pc:sldChg>
      <pc:sldChg chg="addSp delSp modSp del mod chgLayout">
        <pc:chgData name="Martyna Ratajewska" userId="5bf3551093fc4351" providerId="LiveId" clId="{5DC26899-3CFE-4E37-B08C-F41D90FCE3E8}" dt="2025-03-24T08:53:14.101" v="676" actId="47"/>
        <pc:sldMkLst>
          <pc:docMk/>
          <pc:sldMk cId="1403442364" sldId="297"/>
        </pc:sldMkLst>
        <pc:spChg chg="mod ord">
          <ac:chgData name="Martyna Ratajewska" userId="5bf3551093fc4351" providerId="LiveId" clId="{5DC26899-3CFE-4E37-B08C-F41D90FCE3E8}" dt="2025-03-24T08:06:34.646" v="116" actId="700"/>
          <ac:spMkLst>
            <pc:docMk/>
            <pc:sldMk cId="1403442364" sldId="297"/>
            <ac:spMk id="4" creationId="{00000000-0000-0000-0000-000000000000}"/>
          </ac:spMkLst>
        </pc:spChg>
        <pc:spChg chg="add del mod ord">
          <ac:chgData name="Martyna Ratajewska" userId="5bf3551093fc4351" providerId="LiveId" clId="{5DC26899-3CFE-4E37-B08C-F41D90FCE3E8}" dt="2025-03-24T08:06:34.646" v="116" actId="700"/>
          <ac:spMkLst>
            <pc:docMk/>
            <pc:sldMk cId="1403442364" sldId="297"/>
            <ac:spMk id="5" creationId="{182FF916-132A-DB79-32AA-0BCB8748D966}"/>
          </ac:spMkLst>
        </pc:spChg>
        <pc:spChg chg="add mod ord">
          <ac:chgData name="Martyna Ratajewska" userId="5bf3551093fc4351" providerId="LiveId" clId="{5DC26899-3CFE-4E37-B08C-F41D90FCE3E8}" dt="2025-03-24T08:06:34.646" v="116" actId="700"/>
          <ac:spMkLst>
            <pc:docMk/>
            <pc:sldMk cId="1403442364" sldId="297"/>
            <ac:spMk id="10" creationId="{328A408A-3FE6-C28C-FF98-20D36DCD15E3}"/>
          </ac:spMkLst>
        </pc:spChg>
        <pc:picChg chg="del mod">
          <ac:chgData name="Martyna Ratajewska" userId="5bf3551093fc4351" providerId="LiveId" clId="{5DC26899-3CFE-4E37-B08C-F41D90FCE3E8}" dt="2025-03-24T08:22:16.446" v="256" actId="21"/>
          <ac:picMkLst>
            <pc:docMk/>
            <pc:sldMk cId="1403442364" sldId="297"/>
            <ac:picMk id="6" creationId="{00000000-0000-0000-0000-000000000000}"/>
          </ac:picMkLst>
        </pc:picChg>
      </pc:sldChg>
      <pc:sldChg chg="delSp modSp mod chgLayout">
        <pc:chgData name="Martyna Ratajewska" userId="5bf3551093fc4351" providerId="LiveId" clId="{5DC26899-3CFE-4E37-B08C-F41D90FCE3E8}" dt="2025-03-24T08:43:33.740" v="530" actId="20577"/>
        <pc:sldMkLst>
          <pc:docMk/>
          <pc:sldMk cId="697442707" sldId="298"/>
        </pc:sldMkLst>
        <pc:spChg chg="mod">
          <ac:chgData name="Martyna Ratajewska" userId="5bf3551093fc4351" providerId="LiveId" clId="{5DC26899-3CFE-4E37-B08C-F41D90FCE3E8}" dt="2025-03-24T08:43:24.399" v="528" actId="1076"/>
          <ac:spMkLst>
            <pc:docMk/>
            <pc:sldMk cId="697442707" sldId="298"/>
            <ac:spMk id="2" creationId="{F04D2977-5D0A-D472-AFDF-AC892E8D4BBA}"/>
          </ac:spMkLst>
        </pc:spChg>
        <pc:spChg chg="mod ord">
          <ac:chgData name="Martyna Ratajewska" userId="5bf3551093fc4351" providerId="LiveId" clId="{5DC26899-3CFE-4E37-B08C-F41D90FCE3E8}" dt="2025-03-24T08:06:34.646" v="116" actId="700"/>
          <ac:spMkLst>
            <pc:docMk/>
            <pc:sldMk cId="697442707" sldId="298"/>
            <ac:spMk id="4" creationId="{00000000-0000-0000-0000-000000000000}"/>
          </ac:spMkLst>
        </pc:spChg>
        <pc:spChg chg="mod ord">
          <ac:chgData name="Martyna Ratajewska" userId="5bf3551093fc4351" providerId="LiveId" clId="{5DC26899-3CFE-4E37-B08C-F41D90FCE3E8}" dt="2025-03-24T08:43:33.740" v="530" actId="20577"/>
          <ac:spMkLst>
            <pc:docMk/>
            <pc:sldMk cId="697442707" sldId="298"/>
            <ac:spMk id="5" creationId="{00000000-0000-0000-0000-000000000000}"/>
          </ac:spMkLst>
        </pc:spChg>
        <pc:spChg chg="mod">
          <ac:chgData name="Martyna Ratajewska" userId="5bf3551093fc4351" providerId="LiveId" clId="{5DC26899-3CFE-4E37-B08C-F41D90FCE3E8}" dt="2025-03-24T08:43:20.211" v="527" actId="1076"/>
          <ac:spMkLst>
            <pc:docMk/>
            <pc:sldMk cId="697442707" sldId="298"/>
            <ac:spMk id="9" creationId="{D14D0184-A64C-2429-1A31-2A7E2449CEE7}"/>
          </ac:spMkLst>
        </pc:spChg>
        <pc:spChg chg="mod">
          <ac:chgData name="Martyna Ratajewska" userId="5bf3551093fc4351" providerId="LiveId" clId="{5DC26899-3CFE-4E37-B08C-F41D90FCE3E8}" dt="2025-03-24T08:43:27.818" v="529" actId="1076"/>
          <ac:spMkLst>
            <pc:docMk/>
            <pc:sldMk cId="697442707" sldId="298"/>
            <ac:spMk id="11" creationId="{7ABECC2A-2490-D473-548C-059D9BBFA5CF}"/>
          </ac:spMkLst>
        </pc:spChg>
        <pc:picChg chg="del mod">
          <ac:chgData name="Martyna Ratajewska" userId="5bf3551093fc4351" providerId="LiveId" clId="{5DC26899-3CFE-4E37-B08C-F41D90FCE3E8}" dt="2025-03-24T08:21:05.556" v="224" actId="21"/>
          <ac:picMkLst>
            <pc:docMk/>
            <pc:sldMk cId="697442707" sldId="298"/>
            <ac:picMk id="6" creationId="{00000000-0000-0000-0000-000000000000}"/>
          </ac:picMkLst>
        </pc:picChg>
      </pc:sldChg>
      <pc:sldChg chg="delSp modSp mod chgLayout">
        <pc:chgData name="Martyna Ratajewska" userId="5bf3551093fc4351" providerId="LiveId" clId="{5DC26899-3CFE-4E37-B08C-F41D90FCE3E8}" dt="2025-03-25T09:20:27.598" v="870" actId="1076"/>
        <pc:sldMkLst>
          <pc:docMk/>
          <pc:sldMk cId="1547887377" sldId="299"/>
        </pc:sldMkLst>
        <pc:spChg chg="mod ord">
          <ac:chgData name="Martyna Ratajewska" userId="5bf3551093fc4351" providerId="LiveId" clId="{5DC26899-3CFE-4E37-B08C-F41D90FCE3E8}" dt="2025-03-24T08:06:34.646" v="116" actId="700"/>
          <ac:spMkLst>
            <pc:docMk/>
            <pc:sldMk cId="1547887377" sldId="299"/>
            <ac:spMk id="4" creationId="{00000000-0000-0000-0000-000000000000}"/>
          </ac:spMkLst>
        </pc:spChg>
        <pc:spChg chg="mod ord">
          <ac:chgData name="Martyna Ratajewska" userId="5bf3551093fc4351" providerId="LiveId" clId="{5DC26899-3CFE-4E37-B08C-F41D90FCE3E8}" dt="2025-03-25T09:20:23.513" v="869" actId="27636"/>
          <ac:spMkLst>
            <pc:docMk/>
            <pc:sldMk cId="1547887377" sldId="299"/>
            <ac:spMk id="5" creationId="{00000000-0000-0000-0000-000000000000}"/>
          </ac:spMkLst>
        </pc:spChg>
        <pc:picChg chg="mod">
          <ac:chgData name="Martyna Ratajewska" userId="5bf3551093fc4351" providerId="LiveId" clId="{5DC26899-3CFE-4E37-B08C-F41D90FCE3E8}" dt="2025-03-25T09:20:27.598" v="870" actId="1076"/>
          <ac:picMkLst>
            <pc:docMk/>
            <pc:sldMk cId="1547887377" sldId="299"/>
            <ac:picMk id="3" creationId="{C1450547-46DD-6D86-D5D9-7D6E89864CDA}"/>
          </ac:picMkLst>
        </pc:picChg>
        <pc:picChg chg="del mod">
          <ac:chgData name="Martyna Ratajewska" userId="5bf3551093fc4351" providerId="LiveId" clId="{5DC26899-3CFE-4E37-B08C-F41D90FCE3E8}" dt="2025-03-24T08:21:36.669" v="238" actId="21"/>
          <ac:picMkLst>
            <pc:docMk/>
            <pc:sldMk cId="1547887377" sldId="299"/>
            <ac:picMk id="6" creationId="{00000000-0000-0000-0000-000000000000}"/>
          </ac:picMkLst>
        </pc:picChg>
      </pc:sldChg>
      <pc:sldChg chg="delSp modSp mod chgLayout">
        <pc:chgData name="Martyna Ratajewska" userId="5bf3551093fc4351" providerId="LiveId" clId="{5DC26899-3CFE-4E37-B08C-F41D90FCE3E8}" dt="2025-03-24T08:43:52.418" v="535" actId="1076"/>
        <pc:sldMkLst>
          <pc:docMk/>
          <pc:sldMk cId="4045111167" sldId="300"/>
        </pc:sldMkLst>
        <pc:spChg chg="mod ord">
          <ac:chgData name="Martyna Ratajewska" userId="5bf3551093fc4351" providerId="LiveId" clId="{5DC26899-3CFE-4E37-B08C-F41D90FCE3E8}" dt="2025-03-24T08:06:34.646" v="116" actId="700"/>
          <ac:spMkLst>
            <pc:docMk/>
            <pc:sldMk cId="4045111167" sldId="300"/>
            <ac:spMk id="4" creationId="{00000000-0000-0000-0000-000000000000}"/>
          </ac:spMkLst>
        </pc:spChg>
        <pc:spChg chg="mod ord">
          <ac:chgData name="Martyna Ratajewska" userId="5bf3551093fc4351" providerId="LiveId" clId="{5DC26899-3CFE-4E37-B08C-F41D90FCE3E8}" dt="2025-03-24T08:43:49.569" v="534" actId="14100"/>
          <ac:spMkLst>
            <pc:docMk/>
            <pc:sldMk cId="4045111167" sldId="300"/>
            <ac:spMk id="5" creationId="{00000000-0000-0000-0000-000000000000}"/>
          </ac:spMkLst>
        </pc:spChg>
        <pc:picChg chg="mod">
          <ac:chgData name="Martyna Ratajewska" userId="5bf3551093fc4351" providerId="LiveId" clId="{5DC26899-3CFE-4E37-B08C-F41D90FCE3E8}" dt="2025-03-24T08:43:52.418" v="535" actId="1076"/>
          <ac:picMkLst>
            <pc:docMk/>
            <pc:sldMk cId="4045111167" sldId="300"/>
            <ac:picMk id="3" creationId="{C5CD9D72-D6EC-5B79-E050-9CD8ABCBBA74}"/>
          </ac:picMkLst>
        </pc:picChg>
        <pc:picChg chg="del mod">
          <ac:chgData name="Martyna Ratajewska" userId="5bf3551093fc4351" providerId="LiveId" clId="{5DC26899-3CFE-4E37-B08C-F41D90FCE3E8}" dt="2025-03-24T08:21:10.206" v="226" actId="21"/>
          <ac:picMkLst>
            <pc:docMk/>
            <pc:sldMk cId="4045111167" sldId="300"/>
            <ac:picMk id="6" creationId="{00000000-0000-0000-0000-000000000000}"/>
          </ac:picMkLst>
        </pc:picChg>
      </pc:sldChg>
      <pc:sldChg chg="delSp modSp mod chgLayout">
        <pc:chgData name="Martyna Ratajewska" userId="5bf3551093fc4351" providerId="LiveId" clId="{5DC26899-3CFE-4E37-B08C-F41D90FCE3E8}" dt="2025-03-24T08:49:55.975" v="628" actId="1076"/>
        <pc:sldMkLst>
          <pc:docMk/>
          <pc:sldMk cId="817523821" sldId="301"/>
        </pc:sldMkLst>
        <pc:spChg chg="mod ord">
          <ac:chgData name="Martyna Ratajewska" userId="5bf3551093fc4351" providerId="LiveId" clId="{5DC26899-3CFE-4E37-B08C-F41D90FCE3E8}" dt="2025-03-24T08:06:34.646" v="116" actId="700"/>
          <ac:spMkLst>
            <pc:docMk/>
            <pc:sldMk cId="817523821" sldId="301"/>
            <ac:spMk id="4" creationId="{00000000-0000-0000-0000-000000000000}"/>
          </ac:spMkLst>
        </pc:spChg>
        <pc:spChg chg="mod ord">
          <ac:chgData name="Martyna Ratajewska" userId="5bf3551093fc4351" providerId="LiveId" clId="{5DC26899-3CFE-4E37-B08C-F41D90FCE3E8}" dt="2025-03-24T08:49:54.315" v="627" actId="27636"/>
          <ac:spMkLst>
            <pc:docMk/>
            <pc:sldMk cId="817523821" sldId="301"/>
            <ac:spMk id="5" creationId="{00000000-0000-0000-0000-000000000000}"/>
          </ac:spMkLst>
        </pc:spChg>
        <pc:picChg chg="mod">
          <ac:chgData name="Martyna Ratajewska" userId="5bf3551093fc4351" providerId="LiveId" clId="{5DC26899-3CFE-4E37-B08C-F41D90FCE3E8}" dt="2025-03-24T08:49:55.975" v="628" actId="1076"/>
          <ac:picMkLst>
            <pc:docMk/>
            <pc:sldMk cId="817523821" sldId="301"/>
            <ac:picMk id="3" creationId="{A18ED1D4-62CE-13BE-B710-6D6C5CC03A0A}"/>
          </ac:picMkLst>
        </pc:picChg>
        <pc:picChg chg="del mod">
          <ac:chgData name="Martyna Ratajewska" userId="5bf3551093fc4351" providerId="LiveId" clId="{5DC26899-3CFE-4E37-B08C-F41D90FCE3E8}" dt="2025-03-24T08:21:33.090" v="236" actId="21"/>
          <ac:picMkLst>
            <pc:docMk/>
            <pc:sldMk cId="817523821" sldId="301"/>
            <ac:picMk id="6" creationId="{00000000-0000-0000-0000-000000000000}"/>
          </ac:picMkLst>
        </pc:picChg>
      </pc:sldChg>
      <pc:sldChg chg="delSp modSp mod chgLayout">
        <pc:chgData name="Martyna Ratajewska" userId="5bf3551093fc4351" providerId="LiveId" clId="{5DC26899-3CFE-4E37-B08C-F41D90FCE3E8}" dt="2025-03-24T08:50:24.777" v="637" actId="1076"/>
        <pc:sldMkLst>
          <pc:docMk/>
          <pc:sldMk cId="904659473" sldId="302"/>
        </pc:sldMkLst>
        <pc:spChg chg="mod ord">
          <ac:chgData name="Martyna Ratajewska" userId="5bf3551093fc4351" providerId="LiveId" clId="{5DC26899-3CFE-4E37-B08C-F41D90FCE3E8}" dt="2025-03-24T08:06:34.646" v="116" actId="700"/>
          <ac:spMkLst>
            <pc:docMk/>
            <pc:sldMk cId="904659473" sldId="302"/>
            <ac:spMk id="4" creationId="{00000000-0000-0000-0000-000000000000}"/>
          </ac:spMkLst>
        </pc:spChg>
        <pc:spChg chg="mod ord">
          <ac:chgData name="Martyna Ratajewska" userId="5bf3551093fc4351" providerId="LiveId" clId="{5DC26899-3CFE-4E37-B08C-F41D90FCE3E8}" dt="2025-03-24T08:50:22.539" v="636" actId="27636"/>
          <ac:spMkLst>
            <pc:docMk/>
            <pc:sldMk cId="904659473" sldId="302"/>
            <ac:spMk id="5" creationId="{00000000-0000-0000-0000-000000000000}"/>
          </ac:spMkLst>
        </pc:spChg>
        <pc:picChg chg="del mod">
          <ac:chgData name="Martyna Ratajewska" userId="5bf3551093fc4351" providerId="LiveId" clId="{5DC26899-3CFE-4E37-B08C-F41D90FCE3E8}" dt="2025-03-24T08:21:44.894" v="242" actId="21"/>
          <ac:picMkLst>
            <pc:docMk/>
            <pc:sldMk cId="904659473" sldId="302"/>
            <ac:picMk id="6" creationId="{00000000-0000-0000-0000-000000000000}"/>
          </ac:picMkLst>
        </pc:picChg>
        <pc:picChg chg="mod">
          <ac:chgData name="Martyna Ratajewska" userId="5bf3551093fc4351" providerId="LiveId" clId="{5DC26899-3CFE-4E37-B08C-F41D90FCE3E8}" dt="2025-03-24T08:50:24.777" v="637" actId="1076"/>
          <ac:picMkLst>
            <pc:docMk/>
            <pc:sldMk cId="904659473" sldId="302"/>
            <ac:picMk id="7" creationId="{CADB3496-8119-23FE-3A42-DAA60851D8F5}"/>
          </ac:picMkLst>
        </pc:picChg>
      </pc:sldChg>
      <pc:sldChg chg="delSp modSp mod chgLayout">
        <pc:chgData name="Martyna Ratajewska" userId="5bf3551093fc4351" providerId="LiveId" clId="{5DC26899-3CFE-4E37-B08C-F41D90FCE3E8}" dt="2025-03-24T08:50:11.747" v="632" actId="1076"/>
        <pc:sldMkLst>
          <pc:docMk/>
          <pc:sldMk cId="256967609" sldId="303"/>
        </pc:sldMkLst>
        <pc:spChg chg="mod ord">
          <ac:chgData name="Martyna Ratajewska" userId="5bf3551093fc4351" providerId="LiveId" clId="{5DC26899-3CFE-4E37-B08C-F41D90FCE3E8}" dt="2025-03-24T08:06:34.646" v="116" actId="700"/>
          <ac:spMkLst>
            <pc:docMk/>
            <pc:sldMk cId="256967609" sldId="303"/>
            <ac:spMk id="4" creationId="{00000000-0000-0000-0000-000000000000}"/>
          </ac:spMkLst>
        </pc:spChg>
        <pc:spChg chg="mod ord">
          <ac:chgData name="Martyna Ratajewska" userId="5bf3551093fc4351" providerId="LiveId" clId="{5DC26899-3CFE-4E37-B08C-F41D90FCE3E8}" dt="2025-03-24T08:50:09.717" v="631" actId="14100"/>
          <ac:spMkLst>
            <pc:docMk/>
            <pc:sldMk cId="256967609" sldId="303"/>
            <ac:spMk id="5" creationId="{00000000-0000-0000-0000-000000000000}"/>
          </ac:spMkLst>
        </pc:spChg>
        <pc:picChg chg="del mod">
          <ac:chgData name="Martyna Ratajewska" userId="5bf3551093fc4351" providerId="LiveId" clId="{5DC26899-3CFE-4E37-B08C-F41D90FCE3E8}" dt="2025-03-24T08:21:39.904" v="240" actId="21"/>
          <ac:picMkLst>
            <pc:docMk/>
            <pc:sldMk cId="256967609" sldId="303"/>
            <ac:picMk id="6" creationId="{00000000-0000-0000-0000-000000000000}"/>
          </ac:picMkLst>
        </pc:picChg>
        <pc:picChg chg="mod">
          <ac:chgData name="Martyna Ratajewska" userId="5bf3551093fc4351" providerId="LiveId" clId="{5DC26899-3CFE-4E37-B08C-F41D90FCE3E8}" dt="2025-03-24T08:50:11.747" v="632" actId="1076"/>
          <ac:picMkLst>
            <pc:docMk/>
            <pc:sldMk cId="256967609" sldId="303"/>
            <ac:picMk id="9" creationId="{8EC1FDC1-36C6-2227-C5C8-1B54615FED33}"/>
          </ac:picMkLst>
        </pc:picChg>
      </pc:sldChg>
      <pc:sldChg chg="del">
        <pc:chgData name="Martyna Ratajewska" userId="5bf3551093fc4351" providerId="LiveId" clId="{5DC26899-3CFE-4E37-B08C-F41D90FCE3E8}" dt="2025-03-21T13:23:58.130" v="0" actId="2696"/>
        <pc:sldMkLst>
          <pc:docMk/>
          <pc:sldMk cId="1477305888" sldId="304"/>
        </pc:sldMkLst>
      </pc:sldChg>
      <pc:sldChg chg="delSp modSp mod chgLayout">
        <pc:chgData name="Martyna Ratajewska" userId="5bf3551093fc4351" providerId="LiveId" clId="{5DC26899-3CFE-4E37-B08C-F41D90FCE3E8}" dt="2025-03-24T08:50:44.405" v="647" actId="1076"/>
        <pc:sldMkLst>
          <pc:docMk/>
          <pc:sldMk cId="2306361146" sldId="305"/>
        </pc:sldMkLst>
        <pc:spChg chg="mod ord">
          <ac:chgData name="Martyna Ratajewska" userId="5bf3551093fc4351" providerId="LiveId" clId="{5DC26899-3CFE-4E37-B08C-F41D90FCE3E8}" dt="2025-03-24T08:06:34.646" v="116" actId="700"/>
          <ac:spMkLst>
            <pc:docMk/>
            <pc:sldMk cId="2306361146" sldId="305"/>
            <ac:spMk id="4" creationId="{00000000-0000-0000-0000-000000000000}"/>
          </ac:spMkLst>
        </pc:spChg>
        <pc:spChg chg="mod ord">
          <ac:chgData name="Martyna Ratajewska" userId="5bf3551093fc4351" providerId="LiveId" clId="{5DC26899-3CFE-4E37-B08C-F41D90FCE3E8}" dt="2025-03-24T08:50:41.244" v="646" actId="27636"/>
          <ac:spMkLst>
            <pc:docMk/>
            <pc:sldMk cId="2306361146" sldId="305"/>
            <ac:spMk id="5" creationId="{00000000-0000-0000-0000-000000000000}"/>
          </ac:spMkLst>
        </pc:spChg>
        <pc:picChg chg="mod">
          <ac:chgData name="Martyna Ratajewska" userId="5bf3551093fc4351" providerId="LiveId" clId="{5DC26899-3CFE-4E37-B08C-F41D90FCE3E8}" dt="2025-03-24T08:50:44.405" v="647" actId="1076"/>
          <ac:picMkLst>
            <pc:docMk/>
            <pc:sldMk cId="2306361146" sldId="305"/>
            <ac:picMk id="3" creationId="{6DEBB933-E28B-6C5F-3554-D5AF2DEBF077}"/>
          </ac:picMkLst>
        </pc:picChg>
        <pc:picChg chg="del mod">
          <ac:chgData name="Martyna Ratajewska" userId="5bf3551093fc4351" providerId="LiveId" clId="{5DC26899-3CFE-4E37-B08C-F41D90FCE3E8}" dt="2025-03-24T08:21:48.685" v="244" actId="21"/>
          <ac:picMkLst>
            <pc:docMk/>
            <pc:sldMk cId="2306361146" sldId="305"/>
            <ac:picMk id="6" creationId="{00000000-0000-0000-0000-000000000000}"/>
          </ac:picMkLst>
        </pc:picChg>
      </pc:sldChg>
      <pc:sldChg chg="addSp delSp modSp mod addAnim delAnim modAnim chgLayout">
        <pc:chgData name="Martyna Ratajewska" userId="5bf3551093fc4351" providerId="LiveId" clId="{5DC26899-3CFE-4E37-B08C-F41D90FCE3E8}" dt="2025-03-25T09:21:38.845" v="891"/>
        <pc:sldMkLst>
          <pc:docMk/>
          <pc:sldMk cId="1002498406" sldId="306"/>
        </pc:sldMkLst>
        <pc:spChg chg="add del mod">
          <ac:chgData name="Martyna Ratajewska" userId="5bf3551093fc4351" providerId="LiveId" clId="{5DC26899-3CFE-4E37-B08C-F41D90FCE3E8}" dt="2025-03-25T09:21:02.861" v="877" actId="5793"/>
          <ac:spMkLst>
            <pc:docMk/>
            <pc:sldMk cId="1002498406" sldId="306"/>
            <ac:spMk id="2" creationId="{2071EC03-873C-8EEA-23F5-19DD416FEFDA}"/>
          </ac:spMkLst>
        </pc:spChg>
        <pc:spChg chg="mod ord">
          <ac:chgData name="Martyna Ratajewska" userId="5bf3551093fc4351" providerId="LiveId" clId="{5DC26899-3CFE-4E37-B08C-F41D90FCE3E8}" dt="2025-03-24T08:06:34.646" v="116" actId="700"/>
          <ac:spMkLst>
            <pc:docMk/>
            <pc:sldMk cId="1002498406" sldId="306"/>
            <ac:spMk id="4" creationId="{00000000-0000-0000-0000-000000000000}"/>
          </ac:spMkLst>
        </pc:spChg>
        <pc:spChg chg="del mod ord">
          <ac:chgData name="Martyna Ratajewska" userId="5bf3551093fc4351" providerId="LiveId" clId="{5DC26899-3CFE-4E37-B08C-F41D90FCE3E8}" dt="2025-03-24T08:51:30.168" v="657" actId="21"/>
          <ac:spMkLst>
            <pc:docMk/>
            <pc:sldMk cId="1002498406" sldId="306"/>
            <ac:spMk id="5" creationId="{00000000-0000-0000-0000-000000000000}"/>
          </ac:spMkLst>
        </pc:spChg>
        <pc:spChg chg="add del mod">
          <ac:chgData name="Martyna Ratajewska" userId="5bf3551093fc4351" providerId="LiveId" clId="{5DC26899-3CFE-4E37-B08C-F41D90FCE3E8}" dt="2025-03-24T08:51:36.738" v="659" actId="21"/>
          <ac:spMkLst>
            <pc:docMk/>
            <pc:sldMk cId="1002498406" sldId="306"/>
            <ac:spMk id="7" creationId="{1A5F7B10-F786-472E-8451-59735B50973A}"/>
          </ac:spMkLst>
        </pc:spChg>
        <pc:picChg chg="del mod">
          <ac:chgData name="Martyna Ratajewska" userId="5bf3551093fc4351" providerId="LiveId" clId="{5DC26899-3CFE-4E37-B08C-F41D90FCE3E8}" dt="2025-03-24T08:21:53.004" v="246" actId="21"/>
          <ac:picMkLst>
            <pc:docMk/>
            <pc:sldMk cId="1002498406" sldId="306"/>
            <ac:picMk id="6" creationId="{00000000-0000-0000-0000-000000000000}"/>
          </ac:picMkLst>
        </pc:picChg>
      </pc:sldChg>
      <pc:sldChg chg="delSp modSp mod modAnim chgLayout">
        <pc:chgData name="Martyna Ratajewska" userId="5bf3551093fc4351" providerId="LiveId" clId="{5DC26899-3CFE-4E37-B08C-F41D90FCE3E8}" dt="2025-03-25T09:24:38.926" v="900"/>
        <pc:sldMkLst>
          <pc:docMk/>
          <pc:sldMk cId="3862154626" sldId="307"/>
        </pc:sldMkLst>
        <pc:spChg chg="mod">
          <ac:chgData name="Martyna Ratajewska" userId="5bf3551093fc4351" providerId="LiveId" clId="{5DC26899-3CFE-4E37-B08C-F41D90FCE3E8}" dt="2025-03-24T08:24:00.145" v="299" actId="1076"/>
          <ac:spMkLst>
            <pc:docMk/>
            <pc:sldMk cId="3862154626" sldId="307"/>
            <ac:spMk id="2" creationId="{80818D2F-0AA7-F5AC-1F16-8CA0806B2004}"/>
          </ac:spMkLst>
        </pc:spChg>
        <pc:spChg chg="mod ord">
          <ac:chgData name="Martyna Ratajewska" userId="5bf3551093fc4351" providerId="LiveId" clId="{5DC26899-3CFE-4E37-B08C-F41D90FCE3E8}" dt="2025-03-24T08:06:34.646" v="116" actId="700"/>
          <ac:spMkLst>
            <pc:docMk/>
            <pc:sldMk cId="3862154626" sldId="307"/>
            <ac:spMk id="4" creationId="{00000000-0000-0000-0000-000000000000}"/>
          </ac:spMkLst>
        </pc:spChg>
        <pc:spChg chg="mod ord">
          <ac:chgData name="Martyna Ratajewska" userId="5bf3551093fc4351" providerId="LiveId" clId="{5DC26899-3CFE-4E37-B08C-F41D90FCE3E8}" dt="2025-03-24T08:24:46.842" v="314" actId="20577"/>
          <ac:spMkLst>
            <pc:docMk/>
            <pc:sldMk cId="3862154626" sldId="307"/>
            <ac:spMk id="5" creationId="{00000000-0000-0000-0000-000000000000}"/>
          </ac:spMkLst>
        </pc:spChg>
        <pc:picChg chg="del mod">
          <ac:chgData name="Martyna Ratajewska" userId="5bf3551093fc4351" providerId="LiveId" clId="{5DC26899-3CFE-4E37-B08C-F41D90FCE3E8}" dt="2025-03-24T08:23:44.188" v="295" actId="21"/>
          <ac:picMkLst>
            <pc:docMk/>
            <pc:sldMk cId="3862154626" sldId="307"/>
            <ac:picMk id="6" creationId="{00000000-0000-0000-0000-000000000000}"/>
          </ac:picMkLst>
        </pc:picChg>
        <pc:picChg chg="mod">
          <ac:chgData name="Martyna Ratajewska" userId="5bf3551093fc4351" providerId="LiveId" clId="{5DC26899-3CFE-4E37-B08C-F41D90FCE3E8}" dt="2025-03-24T08:24:31.086" v="310" actId="1076"/>
          <ac:picMkLst>
            <pc:docMk/>
            <pc:sldMk cId="3862154626" sldId="307"/>
            <ac:picMk id="9" creationId="{7033D008-5898-993E-3D82-C01672877EEB}"/>
          </ac:picMkLst>
        </pc:picChg>
      </pc:sldChg>
      <pc:sldChg chg="addSp delSp modSp mod ord chgLayout">
        <pc:chgData name="Martyna Ratajewska" userId="5bf3551093fc4351" providerId="LiveId" clId="{5DC26899-3CFE-4E37-B08C-F41D90FCE3E8}" dt="2025-03-25T09:50:27.578" v="1000"/>
        <pc:sldMkLst>
          <pc:docMk/>
          <pc:sldMk cId="2617902679" sldId="308"/>
        </pc:sldMkLst>
        <pc:spChg chg="mod">
          <ac:chgData name="Martyna Ratajewska" userId="5bf3551093fc4351" providerId="LiveId" clId="{5DC26899-3CFE-4E37-B08C-F41D90FCE3E8}" dt="2025-03-24T09:01:57.094" v="795" actId="1076"/>
          <ac:spMkLst>
            <pc:docMk/>
            <pc:sldMk cId="2617902679" sldId="308"/>
            <ac:spMk id="2" creationId="{47738240-982D-F6B2-3EC1-F8B8826804E1}"/>
          </ac:spMkLst>
        </pc:spChg>
        <pc:spChg chg="add del mod ord">
          <ac:chgData name="Martyna Ratajewska" userId="5bf3551093fc4351" providerId="LiveId" clId="{5DC26899-3CFE-4E37-B08C-F41D90FCE3E8}" dt="2025-03-24T08:06:34.646" v="116" actId="700"/>
          <ac:spMkLst>
            <pc:docMk/>
            <pc:sldMk cId="2617902679" sldId="308"/>
            <ac:spMk id="3" creationId="{0A8E9EA4-6A77-B16A-6787-6B9979D52CAD}"/>
          </ac:spMkLst>
        </pc:spChg>
        <pc:spChg chg="mod ord">
          <ac:chgData name="Martyna Ratajewska" userId="5bf3551093fc4351" providerId="LiveId" clId="{5DC26899-3CFE-4E37-B08C-F41D90FCE3E8}" dt="2025-03-24T08:06:34.646" v="116" actId="700"/>
          <ac:spMkLst>
            <pc:docMk/>
            <pc:sldMk cId="2617902679" sldId="308"/>
            <ac:spMk id="4" creationId="{00000000-0000-0000-0000-000000000000}"/>
          </ac:spMkLst>
        </pc:spChg>
        <pc:spChg chg="add del mod ord">
          <ac:chgData name="Martyna Ratajewska" userId="5bf3551093fc4351" providerId="LiveId" clId="{5DC26899-3CFE-4E37-B08C-F41D90FCE3E8}" dt="2025-03-24T09:02:00.935" v="796" actId="21"/>
          <ac:spMkLst>
            <pc:docMk/>
            <pc:sldMk cId="2617902679" sldId="308"/>
            <ac:spMk id="5" creationId="{1D0C0F3A-68E7-59DF-6945-DB85BCF6FB5D}"/>
          </ac:spMkLst>
        </pc:spChg>
        <pc:picChg chg="del mod">
          <ac:chgData name="Martyna Ratajewska" userId="5bf3551093fc4351" providerId="LiveId" clId="{5DC26899-3CFE-4E37-B08C-F41D90FCE3E8}" dt="2025-03-24T08:23:12.526" v="283" actId="21"/>
          <ac:picMkLst>
            <pc:docMk/>
            <pc:sldMk cId="2617902679" sldId="308"/>
            <ac:picMk id="6" creationId="{00000000-0000-0000-0000-000000000000}"/>
          </ac:picMkLst>
        </pc:picChg>
        <pc:picChg chg="mod">
          <ac:chgData name="Martyna Ratajewska" userId="5bf3551093fc4351" providerId="LiveId" clId="{5DC26899-3CFE-4E37-B08C-F41D90FCE3E8}" dt="2025-03-24T09:01:52.661" v="794" actId="1076"/>
          <ac:picMkLst>
            <pc:docMk/>
            <pc:sldMk cId="2617902679" sldId="308"/>
            <ac:picMk id="7" creationId="{82A48FA9-7F66-7815-0E29-379AAC9A2E75}"/>
          </ac:picMkLst>
        </pc:picChg>
        <pc:picChg chg="mod">
          <ac:chgData name="Martyna Ratajewska" userId="5bf3551093fc4351" providerId="LiveId" clId="{5DC26899-3CFE-4E37-B08C-F41D90FCE3E8}" dt="2025-03-24T09:01:48.420" v="793" actId="1076"/>
          <ac:picMkLst>
            <pc:docMk/>
            <pc:sldMk cId="2617902679" sldId="308"/>
            <ac:picMk id="10" creationId="{F8B626FE-999F-60C6-7CB5-61209F989B72}"/>
          </ac:picMkLst>
        </pc:picChg>
      </pc:sldChg>
      <pc:sldChg chg="addSp delSp modSp mod ord modAnim chgLayout">
        <pc:chgData name="Martyna Ratajewska" userId="5bf3551093fc4351" providerId="LiveId" clId="{5DC26899-3CFE-4E37-B08C-F41D90FCE3E8}" dt="2025-03-25T09:50:27.578" v="1000"/>
        <pc:sldMkLst>
          <pc:docMk/>
          <pc:sldMk cId="1928920899" sldId="309"/>
        </pc:sldMkLst>
        <pc:spChg chg="mod">
          <ac:chgData name="Martyna Ratajewska" userId="5bf3551093fc4351" providerId="LiveId" clId="{5DC26899-3CFE-4E37-B08C-F41D90FCE3E8}" dt="2025-03-24T09:02:31.094" v="803" actId="1076"/>
          <ac:spMkLst>
            <pc:docMk/>
            <pc:sldMk cId="1928920899" sldId="309"/>
            <ac:spMk id="2" creationId="{47738240-982D-F6B2-3EC1-F8B8826804E1}"/>
          </ac:spMkLst>
        </pc:spChg>
        <pc:spChg chg="add del mod ord">
          <ac:chgData name="Martyna Ratajewska" userId="5bf3551093fc4351" providerId="LiveId" clId="{5DC26899-3CFE-4E37-B08C-F41D90FCE3E8}" dt="2025-03-24T08:06:34.646" v="116" actId="700"/>
          <ac:spMkLst>
            <pc:docMk/>
            <pc:sldMk cId="1928920899" sldId="309"/>
            <ac:spMk id="3" creationId="{C822208F-5713-B2AD-8A66-E014C0FB35F8}"/>
          </ac:spMkLst>
        </pc:spChg>
        <pc:spChg chg="mod ord">
          <ac:chgData name="Martyna Ratajewska" userId="5bf3551093fc4351" providerId="LiveId" clId="{5DC26899-3CFE-4E37-B08C-F41D90FCE3E8}" dt="2025-03-24T08:06:34.646" v="116" actId="700"/>
          <ac:spMkLst>
            <pc:docMk/>
            <pc:sldMk cId="1928920899" sldId="309"/>
            <ac:spMk id="4" creationId="{00000000-0000-0000-0000-000000000000}"/>
          </ac:spMkLst>
        </pc:spChg>
        <pc:spChg chg="add del mod ord">
          <ac:chgData name="Martyna Ratajewska" userId="5bf3551093fc4351" providerId="LiveId" clId="{5DC26899-3CFE-4E37-B08C-F41D90FCE3E8}" dt="2025-03-24T09:02:15.264" v="799" actId="21"/>
          <ac:spMkLst>
            <pc:docMk/>
            <pc:sldMk cId="1928920899" sldId="309"/>
            <ac:spMk id="7" creationId="{79CF7275-C549-F01D-46DB-99E2FC3931AB}"/>
          </ac:spMkLst>
        </pc:spChg>
        <pc:picChg chg="mod">
          <ac:chgData name="Martyna Ratajewska" userId="5bf3551093fc4351" providerId="LiveId" clId="{5DC26899-3CFE-4E37-B08C-F41D90FCE3E8}" dt="2025-03-24T09:02:07.862" v="797" actId="1076"/>
          <ac:picMkLst>
            <pc:docMk/>
            <pc:sldMk cId="1928920899" sldId="309"/>
            <ac:picMk id="5" creationId="{B5094D92-DDA0-879D-2FE7-D3F7F0C6AFE4}"/>
          </ac:picMkLst>
        </pc:picChg>
        <pc:picChg chg="del mod">
          <ac:chgData name="Martyna Ratajewska" userId="5bf3551093fc4351" providerId="LiveId" clId="{5DC26899-3CFE-4E37-B08C-F41D90FCE3E8}" dt="2025-03-24T08:23:21.942" v="285" actId="21"/>
          <ac:picMkLst>
            <pc:docMk/>
            <pc:sldMk cId="1928920899" sldId="309"/>
            <ac:picMk id="6" creationId="{00000000-0000-0000-0000-000000000000}"/>
          </ac:picMkLst>
        </pc:picChg>
        <pc:picChg chg="mod">
          <ac:chgData name="Martyna Ratajewska" userId="5bf3551093fc4351" providerId="LiveId" clId="{5DC26899-3CFE-4E37-B08C-F41D90FCE3E8}" dt="2025-03-24T09:02:10.282" v="798" actId="1076"/>
          <ac:picMkLst>
            <pc:docMk/>
            <pc:sldMk cId="1928920899" sldId="309"/>
            <ac:picMk id="9" creationId="{71C2CEFE-9228-1977-4D70-D8579C2C299C}"/>
          </ac:picMkLst>
        </pc:picChg>
      </pc:sldChg>
      <pc:sldChg chg="addSp delSp modSp mod modAnim chgLayout">
        <pc:chgData name="Martyna Ratajewska" userId="5bf3551093fc4351" providerId="LiveId" clId="{5DC26899-3CFE-4E37-B08C-F41D90FCE3E8}" dt="2025-03-25T09:46:26.328" v="988" actId="20577"/>
        <pc:sldMkLst>
          <pc:docMk/>
          <pc:sldMk cId="2957501987" sldId="310"/>
        </pc:sldMkLst>
        <pc:spChg chg="add del mod ord">
          <ac:chgData name="Martyna Ratajewska" userId="5bf3551093fc4351" providerId="LiveId" clId="{5DC26899-3CFE-4E37-B08C-F41D90FCE3E8}" dt="2025-03-24T08:06:34.646" v="116" actId="700"/>
          <ac:spMkLst>
            <pc:docMk/>
            <pc:sldMk cId="2957501987" sldId="310"/>
            <ac:spMk id="2" creationId="{525D6674-D169-C58A-0B7E-CBC2419A8FE8}"/>
          </ac:spMkLst>
        </pc:spChg>
        <pc:spChg chg="add del mod">
          <ac:chgData name="Martyna Ratajewska" userId="5bf3551093fc4351" providerId="LiveId" clId="{5DC26899-3CFE-4E37-B08C-F41D90FCE3E8}" dt="2025-03-24T08:57:02.192" v="713" actId="404"/>
          <ac:spMkLst>
            <pc:docMk/>
            <pc:sldMk cId="2957501987" sldId="310"/>
            <ac:spMk id="3" creationId="{9B5251F5-4500-93A3-A5D8-483D828D0D00}"/>
          </ac:spMkLst>
        </pc:spChg>
        <pc:spChg chg="mod ord">
          <ac:chgData name="Martyna Ratajewska" userId="5bf3551093fc4351" providerId="LiveId" clId="{5DC26899-3CFE-4E37-B08C-F41D90FCE3E8}" dt="2025-03-24T08:06:34.646" v="116" actId="700"/>
          <ac:spMkLst>
            <pc:docMk/>
            <pc:sldMk cId="2957501987" sldId="310"/>
            <ac:spMk id="4" creationId="{00000000-0000-0000-0000-000000000000}"/>
          </ac:spMkLst>
        </pc:spChg>
        <pc:spChg chg="mod">
          <ac:chgData name="Martyna Ratajewska" userId="5bf3551093fc4351" providerId="LiveId" clId="{5DC26899-3CFE-4E37-B08C-F41D90FCE3E8}" dt="2025-03-25T09:46:26.328" v="988" actId="20577"/>
          <ac:spMkLst>
            <pc:docMk/>
            <pc:sldMk cId="2957501987" sldId="310"/>
            <ac:spMk id="5" creationId="{6DF3535A-4053-839E-D7B8-60547DC67C1E}"/>
          </ac:spMkLst>
        </pc:spChg>
        <pc:spChg chg="add del mod ord">
          <ac:chgData name="Martyna Ratajewska" userId="5bf3551093fc4351" providerId="LiveId" clId="{5DC26899-3CFE-4E37-B08C-F41D90FCE3E8}" dt="2025-03-24T08:56:09.350" v="704" actId="21"/>
          <ac:spMkLst>
            <pc:docMk/>
            <pc:sldMk cId="2957501987" sldId="310"/>
            <ac:spMk id="7" creationId="{5CA4A45D-A340-4BD4-1AAA-FD198B707BF6}"/>
          </ac:spMkLst>
        </pc:spChg>
        <pc:spChg chg="mod">
          <ac:chgData name="Martyna Ratajewska" userId="5bf3551093fc4351" providerId="LiveId" clId="{5DC26899-3CFE-4E37-B08C-F41D90FCE3E8}" dt="2025-03-25T09:45:36.841" v="974" actId="21"/>
          <ac:spMkLst>
            <pc:docMk/>
            <pc:sldMk cId="2957501987" sldId="310"/>
            <ac:spMk id="9" creationId="{C4A7B91B-0A08-D1DC-7EA2-D93D1CB9333B}"/>
          </ac:spMkLst>
        </pc:spChg>
        <pc:picChg chg="del mod">
          <ac:chgData name="Martyna Ratajewska" userId="5bf3551093fc4351" providerId="LiveId" clId="{5DC26899-3CFE-4E37-B08C-F41D90FCE3E8}" dt="2025-03-24T08:56:16.483" v="706" actId="21"/>
          <ac:picMkLst>
            <pc:docMk/>
            <pc:sldMk cId="2957501987" sldId="310"/>
            <ac:picMk id="6" creationId="{00000000-0000-0000-0000-000000000000}"/>
          </ac:picMkLst>
        </pc:picChg>
      </pc:sldChg>
      <pc:sldChg chg="addSp delSp modSp mod chgLayout">
        <pc:chgData name="Martyna Ratajewska" userId="5bf3551093fc4351" providerId="LiveId" clId="{5DC26899-3CFE-4E37-B08C-F41D90FCE3E8}" dt="2025-03-25T09:48:14.891" v="992" actId="403"/>
        <pc:sldMkLst>
          <pc:docMk/>
          <pc:sldMk cId="511643573" sldId="311"/>
        </pc:sldMkLst>
        <pc:spChg chg="add del mod ord">
          <ac:chgData name="Martyna Ratajewska" userId="5bf3551093fc4351" providerId="LiveId" clId="{5DC26899-3CFE-4E37-B08C-F41D90FCE3E8}" dt="2025-03-24T08:06:34.646" v="116" actId="700"/>
          <ac:spMkLst>
            <pc:docMk/>
            <pc:sldMk cId="511643573" sldId="311"/>
            <ac:spMk id="2" creationId="{92F45057-7BC9-CCAB-4323-E435307898E7}"/>
          </ac:spMkLst>
        </pc:spChg>
        <pc:spChg chg="mod">
          <ac:chgData name="Martyna Ratajewska" userId="5bf3551093fc4351" providerId="LiveId" clId="{5DC26899-3CFE-4E37-B08C-F41D90FCE3E8}" dt="2025-03-24T08:58:23.125" v="730" actId="255"/>
          <ac:spMkLst>
            <pc:docMk/>
            <pc:sldMk cId="511643573" sldId="311"/>
            <ac:spMk id="3" creationId="{9B5251F5-4500-93A3-A5D8-483D828D0D00}"/>
          </ac:spMkLst>
        </pc:spChg>
        <pc:spChg chg="mod ord">
          <ac:chgData name="Martyna Ratajewska" userId="5bf3551093fc4351" providerId="LiveId" clId="{5DC26899-3CFE-4E37-B08C-F41D90FCE3E8}" dt="2025-03-24T08:06:34.646" v="116" actId="700"/>
          <ac:spMkLst>
            <pc:docMk/>
            <pc:sldMk cId="511643573" sldId="311"/>
            <ac:spMk id="4" creationId="{00000000-0000-0000-0000-000000000000}"/>
          </ac:spMkLst>
        </pc:spChg>
        <pc:spChg chg="mod">
          <ac:chgData name="Martyna Ratajewska" userId="5bf3551093fc4351" providerId="LiveId" clId="{5DC26899-3CFE-4E37-B08C-F41D90FCE3E8}" dt="2025-03-25T09:48:14.891" v="992" actId="403"/>
          <ac:spMkLst>
            <pc:docMk/>
            <pc:sldMk cId="511643573" sldId="311"/>
            <ac:spMk id="5" creationId="{6DF3535A-4053-839E-D7B8-60547DC67C1E}"/>
          </ac:spMkLst>
        </pc:spChg>
        <pc:spChg chg="add del mod ord">
          <ac:chgData name="Martyna Ratajewska" userId="5bf3551093fc4351" providerId="LiveId" clId="{5DC26899-3CFE-4E37-B08C-F41D90FCE3E8}" dt="2025-03-24T08:57:57.538" v="726" actId="21"/>
          <ac:spMkLst>
            <pc:docMk/>
            <pc:sldMk cId="511643573" sldId="311"/>
            <ac:spMk id="7" creationId="{12A917AF-4BBA-E344-9CAC-7F5FDDDC80BF}"/>
          </ac:spMkLst>
        </pc:spChg>
        <pc:picChg chg="del mod">
          <ac:chgData name="Martyna Ratajewska" userId="5bf3551093fc4351" providerId="LiveId" clId="{5DC26899-3CFE-4E37-B08C-F41D90FCE3E8}" dt="2025-03-24T08:22:34.067" v="264" actId="21"/>
          <ac:picMkLst>
            <pc:docMk/>
            <pc:sldMk cId="511643573" sldId="311"/>
            <ac:picMk id="6" creationId="{00000000-0000-0000-0000-000000000000}"/>
          </ac:picMkLst>
        </pc:picChg>
      </pc:sldChg>
      <pc:sldChg chg="delSp modSp mod ord chgLayout">
        <pc:chgData name="Martyna Ratajewska" userId="5bf3551093fc4351" providerId="LiveId" clId="{5DC26899-3CFE-4E37-B08C-F41D90FCE3E8}" dt="2025-03-24T09:11:49.208" v="836" actId="1076"/>
        <pc:sldMkLst>
          <pc:docMk/>
          <pc:sldMk cId="3330868465" sldId="313"/>
        </pc:sldMkLst>
        <pc:spChg chg="mod ord">
          <ac:chgData name="Martyna Ratajewska" userId="5bf3551093fc4351" providerId="LiveId" clId="{5DC26899-3CFE-4E37-B08C-F41D90FCE3E8}" dt="2025-03-24T08:06:34.646" v="116" actId="700"/>
          <ac:spMkLst>
            <pc:docMk/>
            <pc:sldMk cId="3330868465" sldId="313"/>
            <ac:spMk id="4" creationId="{00000000-0000-0000-0000-000000000000}"/>
          </ac:spMkLst>
        </pc:spChg>
        <pc:spChg chg="mod ord">
          <ac:chgData name="Martyna Ratajewska" userId="5bf3551093fc4351" providerId="LiveId" clId="{5DC26899-3CFE-4E37-B08C-F41D90FCE3E8}" dt="2025-03-24T09:11:45.341" v="835" actId="404"/>
          <ac:spMkLst>
            <pc:docMk/>
            <pc:sldMk cId="3330868465" sldId="313"/>
            <ac:spMk id="5" creationId="{00000000-0000-0000-0000-000000000000}"/>
          </ac:spMkLst>
        </pc:spChg>
        <pc:picChg chg="mod">
          <ac:chgData name="Martyna Ratajewska" userId="5bf3551093fc4351" providerId="LiveId" clId="{5DC26899-3CFE-4E37-B08C-F41D90FCE3E8}" dt="2025-03-24T09:11:49.208" v="836" actId="1076"/>
          <ac:picMkLst>
            <pc:docMk/>
            <pc:sldMk cId="3330868465" sldId="313"/>
            <ac:picMk id="3" creationId="{C9E16BF5-B441-A2AF-AEC6-526D64853439}"/>
          </ac:picMkLst>
        </pc:picChg>
        <pc:picChg chg="del mod">
          <ac:chgData name="Martyna Ratajewska" userId="5bf3551093fc4351" providerId="LiveId" clId="{5DC26899-3CFE-4E37-B08C-F41D90FCE3E8}" dt="2025-03-24T08:20:18.828" v="210" actId="21"/>
          <ac:picMkLst>
            <pc:docMk/>
            <pc:sldMk cId="3330868465" sldId="313"/>
            <ac:picMk id="6" creationId="{00000000-0000-0000-0000-000000000000}"/>
          </ac:picMkLst>
        </pc:picChg>
      </pc:sldChg>
      <pc:sldChg chg="delSp modSp mod ord chgLayout">
        <pc:chgData name="Martyna Ratajewska" userId="5bf3551093fc4351" providerId="LiveId" clId="{5DC26899-3CFE-4E37-B08C-F41D90FCE3E8}" dt="2025-03-24T09:08:12.098" v="826"/>
        <pc:sldMkLst>
          <pc:docMk/>
          <pc:sldMk cId="2483469183" sldId="314"/>
        </pc:sldMkLst>
        <pc:spChg chg="mod ord">
          <ac:chgData name="Martyna Ratajewska" userId="5bf3551093fc4351" providerId="LiveId" clId="{5DC26899-3CFE-4E37-B08C-F41D90FCE3E8}" dt="2025-03-24T08:06:34.646" v="116" actId="700"/>
          <ac:spMkLst>
            <pc:docMk/>
            <pc:sldMk cId="2483469183" sldId="314"/>
            <ac:spMk id="4" creationId="{00000000-0000-0000-0000-000000000000}"/>
          </ac:spMkLst>
        </pc:spChg>
        <pc:spChg chg="mod ord">
          <ac:chgData name="Martyna Ratajewska" userId="5bf3551093fc4351" providerId="LiveId" clId="{5DC26899-3CFE-4E37-B08C-F41D90FCE3E8}" dt="2025-03-24T08:40:55.189" v="487" actId="403"/>
          <ac:spMkLst>
            <pc:docMk/>
            <pc:sldMk cId="2483469183" sldId="314"/>
            <ac:spMk id="5" creationId="{00000000-0000-0000-0000-000000000000}"/>
          </ac:spMkLst>
        </pc:spChg>
        <pc:picChg chg="mod">
          <ac:chgData name="Martyna Ratajewska" userId="5bf3551093fc4351" providerId="LiveId" clId="{5DC26899-3CFE-4E37-B08C-F41D90FCE3E8}" dt="2025-03-24T08:40:51.692" v="485" actId="14100"/>
          <ac:picMkLst>
            <pc:docMk/>
            <pc:sldMk cId="2483469183" sldId="314"/>
            <ac:picMk id="2" creationId="{97ABDA38-22E4-9A9E-24EB-D4DD42F5A586}"/>
          </ac:picMkLst>
        </pc:picChg>
        <pc:picChg chg="del mod">
          <ac:chgData name="Martyna Ratajewska" userId="5bf3551093fc4351" providerId="LiveId" clId="{5DC26899-3CFE-4E37-B08C-F41D90FCE3E8}" dt="2025-03-24T08:20:26.445" v="212" actId="21"/>
          <ac:picMkLst>
            <pc:docMk/>
            <pc:sldMk cId="2483469183" sldId="314"/>
            <ac:picMk id="6" creationId="{00000000-0000-0000-0000-000000000000}"/>
          </ac:picMkLst>
        </pc:picChg>
        <pc:picChg chg="mod">
          <ac:chgData name="Martyna Ratajewska" userId="5bf3551093fc4351" providerId="LiveId" clId="{5DC26899-3CFE-4E37-B08C-F41D90FCE3E8}" dt="2025-03-24T08:40:58.079" v="488" actId="1076"/>
          <ac:picMkLst>
            <pc:docMk/>
            <pc:sldMk cId="2483469183" sldId="314"/>
            <ac:picMk id="8" creationId="{DF4F6263-0485-138C-01EC-3FC5C9EC3996}"/>
          </ac:picMkLst>
        </pc:picChg>
      </pc:sldChg>
      <pc:sldChg chg="delSp modSp mod ord chgLayout">
        <pc:chgData name="Martyna Ratajewska" userId="5bf3551093fc4351" providerId="LiveId" clId="{5DC26899-3CFE-4E37-B08C-F41D90FCE3E8}" dt="2025-03-24T09:08:12.098" v="826"/>
        <pc:sldMkLst>
          <pc:docMk/>
          <pc:sldMk cId="3728495207" sldId="315"/>
        </pc:sldMkLst>
        <pc:spChg chg="mod ord">
          <ac:chgData name="Martyna Ratajewska" userId="5bf3551093fc4351" providerId="LiveId" clId="{5DC26899-3CFE-4E37-B08C-F41D90FCE3E8}" dt="2025-03-24T08:06:34.646" v="116" actId="700"/>
          <ac:spMkLst>
            <pc:docMk/>
            <pc:sldMk cId="3728495207" sldId="315"/>
            <ac:spMk id="4" creationId="{00000000-0000-0000-0000-000000000000}"/>
          </ac:spMkLst>
        </pc:spChg>
        <pc:spChg chg="mod ord">
          <ac:chgData name="Martyna Ratajewska" userId="5bf3551093fc4351" providerId="LiveId" clId="{5DC26899-3CFE-4E37-B08C-F41D90FCE3E8}" dt="2025-03-24T08:41:09.500" v="490" actId="1076"/>
          <ac:spMkLst>
            <pc:docMk/>
            <pc:sldMk cId="3728495207" sldId="315"/>
            <ac:spMk id="5" creationId="{00000000-0000-0000-0000-000000000000}"/>
          </ac:spMkLst>
        </pc:spChg>
        <pc:picChg chg="del mod">
          <ac:chgData name="Martyna Ratajewska" userId="5bf3551093fc4351" providerId="LiveId" clId="{5DC26899-3CFE-4E37-B08C-F41D90FCE3E8}" dt="2025-03-24T08:20:30.833" v="214" actId="21"/>
          <ac:picMkLst>
            <pc:docMk/>
            <pc:sldMk cId="3728495207" sldId="315"/>
            <ac:picMk id="6" creationId="{00000000-0000-0000-0000-000000000000}"/>
          </ac:picMkLst>
        </pc:picChg>
        <pc:picChg chg="mod">
          <ac:chgData name="Martyna Ratajewska" userId="5bf3551093fc4351" providerId="LiveId" clId="{5DC26899-3CFE-4E37-B08C-F41D90FCE3E8}" dt="2025-03-24T08:41:11.109" v="491" actId="1076"/>
          <ac:picMkLst>
            <pc:docMk/>
            <pc:sldMk cId="3728495207" sldId="315"/>
            <ac:picMk id="8" creationId="{F417D85C-137A-6B05-09C2-70DD6B9719C3}"/>
          </ac:picMkLst>
        </pc:picChg>
      </pc:sldChg>
      <pc:sldChg chg="delSp modSp mod chgLayout">
        <pc:chgData name="Martyna Ratajewska" userId="5bf3551093fc4351" providerId="LiveId" clId="{5DC26899-3CFE-4E37-B08C-F41D90FCE3E8}" dt="2025-03-24T09:36:52.405" v="843" actId="27636"/>
        <pc:sldMkLst>
          <pc:docMk/>
          <pc:sldMk cId="537781159" sldId="317"/>
        </pc:sldMkLst>
        <pc:spChg chg="mod ord">
          <ac:chgData name="Martyna Ratajewska" userId="5bf3551093fc4351" providerId="LiveId" clId="{5DC26899-3CFE-4E37-B08C-F41D90FCE3E8}" dt="2025-03-24T08:06:34.646" v="116" actId="700"/>
          <ac:spMkLst>
            <pc:docMk/>
            <pc:sldMk cId="537781159" sldId="317"/>
            <ac:spMk id="4" creationId="{00000000-0000-0000-0000-000000000000}"/>
          </ac:spMkLst>
        </pc:spChg>
        <pc:spChg chg="mod ord">
          <ac:chgData name="Martyna Ratajewska" userId="5bf3551093fc4351" providerId="LiveId" clId="{5DC26899-3CFE-4E37-B08C-F41D90FCE3E8}" dt="2025-03-24T09:36:52.405" v="843" actId="27636"/>
          <ac:spMkLst>
            <pc:docMk/>
            <pc:sldMk cId="537781159" sldId="317"/>
            <ac:spMk id="5" creationId="{00000000-0000-0000-0000-000000000000}"/>
          </ac:spMkLst>
        </pc:spChg>
        <pc:picChg chg="del mod">
          <ac:chgData name="Martyna Ratajewska" userId="5bf3551093fc4351" providerId="LiveId" clId="{5DC26899-3CFE-4E37-B08C-F41D90FCE3E8}" dt="2025-03-24T08:21:14.679" v="228" actId="21"/>
          <ac:picMkLst>
            <pc:docMk/>
            <pc:sldMk cId="537781159" sldId="317"/>
            <ac:picMk id="6" creationId="{00000000-0000-0000-0000-000000000000}"/>
          </ac:picMkLst>
        </pc:picChg>
      </pc:sldChg>
      <pc:sldChg chg="delSp modSp mod chgLayout">
        <pc:chgData name="Martyna Ratajewska" userId="5bf3551093fc4351" providerId="LiveId" clId="{5DC26899-3CFE-4E37-B08C-F41D90FCE3E8}" dt="2025-03-24T08:44:36.374" v="571" actId="1076"/>
        <pc:sldMkLst>
          <pc:docMk/>
          <pc:sldMk cId="2582524018" sldId="318"/>
        </pc:sldMkLst>
        <pc:spChg chg="mod ord">
          <ac:chgData name="Martyna Ratajewska" userId="5bf3551093fc4351" providerId="LiveId" clId="{5DC26899-3CFE-4E37-B08C-F41D90FCE3E8}" dt="2025-03-24T08:06:34.646" v="116" actId="700"/>
          <ac:spMkLst>
            <pc:docMk/>
            <pc:sldMk cId="2582524018" sldId="318"/>
            <ac:spMk id="4" creationId="{00000000-0000-0000-0000-000000000000}"/>
          </ac:spMkLst>
        </pc:spChg>
        <pc:spChg chg="mod ord">
          <ac:chgData name="Martyna Ratajewska" userId="5bf3551093fc4351" providerId="LiveId" clId="{5DC26899-3CFE-4E37-B08C-F41D90FCE3E8}" dt="2025-03-24T08:44:31.104" v="568" actId="14100"/>
          <ac:spMkLst>
            <pc:docMk/>
            <pc:sldMk cId="2582524018" sldId="318"/>
            <ac:spMk id="5" creationId="{00000000-0000-0000-0000-000000000000}"/>
          </ac:spMkLst>
        </pc:spChg>
        <pc:picChg chg="mod">
          <ac:chgData name="Martyna Ratajewska" userId="5bf3551093fc4351" providerId="LiveId" clId="{5DC26899-3CFE-4E37-B08C-F41D90FCE3E8}" dt="2025-03-24T08:44:34.782" v="570" actId="1076"/>
          <ac:picMkLst>
            <pc:docMk/>
            <pc:sldMk cId="2582524018" sldId="318"/>
            <ac:picMk id="3" creationId="{F970520E-ABF1-66E6-52C0-E40EEE8828D4}"/>
          </ac:picMkLst>
        </pc:picChg>
        <pc:picChg chg="del mod">
          <ac:chgData name="Martyna Ratajewska" userId="5bf3551093fc4351" providerId="LiveId" clId="{5DC26899-3CFE-4E37-B08C-F41D90FCE3E8}" dt="2025-03-24T08:21:20.695" v="230" actId="21"/>
          <ac:picMkLst>
            <pc:docMk/>
            <pc:sldMk cId="2582524018" sldId="318"/>
            <ac:picMk id="6" creationId="{00000000-0000-0000-0000-000000000000}"/>
          </ac:picMkLst>
        </pc:picChg>
        <pc:picChg chg="mod">
          <ac:chgData name="Martyna Ratajewska" userId="5bf3551093fc4351" providerId="LiveId" clId="{5DC26899-3CFE-4E37-B08C-F41D90FCE3E8}" dt="2025-03-24T08:44:36.374" v="571" actId="1076"/>
          <ac:picMkLst>
            <pc:docMk/>
            <pc:sldMk cId="2582524018" sldId="318"/>
            <ac:picMk id="8" creationId="{CB86793E-DFB6-E79B-94BA-39D598DDB90E}"/>
          </ac:picMkLst>
        </pc:picChg>
      </pc:sldChg>
      <pc:sldChg chg="delSp modSp mod chgLayout">
        <pc:chgData name="Martyna Ratajewska" userId="5bf3551093fc4351" providerId="LiveId" clId="{5DC26899-3CFE-4E37-B08C-F41D90FCE3E8}" dt="2025-03-24T08:39:24.872" v="464" actId="1076"/>
        <pc:sldMkLst>
          <pc:docMk/>
          <pc:sldMk cId="1876118920" sldId="319"/>
        </pc:sldMkLst>
        <pc:spChg chg="mod ord">
          <ac:chgData name="Martyna Ratajewska" userId="5bf3551093fc4351" providerId="LiveId" clId="{5DC26899-3CFE-4E37-B08C-F41D90FCE3E8}" dt="2025-03-24T08:06:34.646" v="116" actId="700"/>
          <ac:spMkLst>
            <pc:docMk/>
            <pc:sldMk cId="1876118920" sldId="319"/>
            <ac:spMk id="4" creationId="{00000000-0000-0000-0000-000000000000}"/>
          </ac:spMkLst>
        </pc:spChg>
        <pc:spChg chg="mod ord">
          <ac:chgData name="Martyna Ratajewska" userId="5bf3551093fc4351" providerId="LiveId" clId="{5DC26899-3CFE-4E37-B08C-F41D90FCE3E8}" dt="2025-03-24T08:39:21.512" v="463" actId="403"/>
          <ac:spMkLst>
            <pc:docMk/>
            <pc:sldMk cId="1876118920" sldId="319"/>
            <ac:spMk id="5" creationId="{00000000-0000-0000-0000-000000000000}"/>
          </ac:spMkLst>
        </pc:spChg>
        <pc:picChg chg="del mod">
          <ac:chgData name="Martyna Ratajewska" userId="5bf3551093fc4351" providerId="LiveId" clId="{5DC26899-3CFE-4E37-B08C-F41D90FCE3E8}" dt="2025-03-24T08:20:01.978" v="204" actId="21"/>
          <ac:picMkLst>
            <pc:docMk/>
            <pc:sldMk cId="1876118920" sldId="319"/>
            <ac:picMk id="6" creationId="{00000000-0000-0000-0000-000000000000}"/>
          </ac:picMkLst>
        </pc:picChg>
        <pc:picChg chg="mod">
          <ac:chgData name="Martyna Ratajewska" userId="5bf3551093fc4351" providerId="LiveId" clId="{5DC26899-3CFE-4E37-B08C-F41D90FCE3E8}" dt="2025-03-24T08:39:24.872" v="464" actId="1076"/>
          <ac:picMkLst>
            <pc:docMk/>
            <pc:sldMk cId="1876118920" sldId="319"/>
            <ac:picMk id="7" creationId="{B1CCD5A8-696C-6D04-7693-FD776B2BBEAE}"/>
          </ac:picMkLst>
        </pc:picChg>
      </pc:sldChg>
      <pc:sldChg chg="delSp modSp mod ord chgLayout">
        <pc:chgData name="Martyna Ratajewska" userId="5bf3551093fc4351" providerId="LiveId" clId="{5DC26899-3CFE-4E37-B08C-F41D90FCE3E8}" dt="2025-03-24T09:10:43.450" v="830"/>
        <pc:sldMkLst>
          <pc:docMk/>
          <pc:sldMk cId="3793993714" sldId="320"/>
        </pc:sldMkLst>
        <pc:spChg chg="mod ord">
          <ac:chgData name="Martyna Ratajewska" userId="5bf3551093fc4351" providerId="LiveId" clId="{5DC26899-3CFE-4E37-B08C-F41D90FCE3E8}" dt="2025-03-24T08:06:34.646" v="116" actId="700"/>
          <ac:spMkLst>
            <pc:docMk/>
            <pc:sldMk cId="3793993714" sldId="320"/>
            <ac:spMk id="4" creationId="{00000000-0000-0000-0000-000000000000}"/>
          </ac:spMkLst>
        </pc:spChg>
        <pc:spChg chg="mod ord">
          <ac:chgData name="Martyna Ratajewska" userId="5bf3551093fc4351" providerId="LiveId" clId="{5DC26899-3CFE-4E37-B08C-F41D90FCE3E8}" dt="2025-03-24T08:42:00.282" v="505" actId="14100"/>
          <ac:spMkLst>
            <pc:docMk/>
            <pc:sldMk cId="3793993714" sldId="320"/>
            <ac:spMk id="5" creationId="{00000000-0000-0000-0000-000000000000}"/>
          </ac:spMkLst>
        </pc:spChg>
        <pc:picChg chg="mod">
          <ac:chgData name="Martyna Ratajewska" userId="5bf3551093fc4351" providerId="LiveId" clId="{5DC26899-3CFE-4E37-B08C-F41D90FCE3E8}" dt="2025-03-24T08:42:02.313" v="506" actId="1076"/>
          <ac:picMkLst>
            <pc:docMk/>
            <pc:sldMk cId="3793993714" sldId="320"/>
            <ac:picMk id="3" creationId="{8BADC0B4-C6EA-7196-9F7E-06D9EC6892A7}"/>
          </ac:picMkLst>
        </pc:picChg>
        <pc:picChg chg="del mod">
          <ac:chgData name="Martyna Ratajewska" userId="5bf3551093fc4351" providerId="LiveId" clId="{5DC26899-3CFE-4E37-B08C-F41D90FCE3E8}" dt="2025-03-24T08:20:47.915" v="218" actId="21"/>
          <ac:picMkLst>
            <pc:docMk/>
            <pc:sldMk cId="3793993714" sldId="320"/>
            <ac:picMk id="6" creationId="{00000000-0000-0000-0000-000000000000}"/>
          </ac:picMkLst>
        </pc:picChg>
      </pc:sldChg>
      <pc:sldChg chg="delSp modSp mod modAnim chgLayout">
        <pc:chgData name="Martyna Ratajewska" userId="5bf3551093fc4351" providerId="LiveId" clId="{5DC26899-3CFE-4E37-B08C-F41D90FCE3E8}" dt="2025-03-25T09:40:23.710" v="952" actId="27636"/>
        <pc:sldMkLst>
          <pc:docMk/>
          <pc:sldMk cId="678349059" sldId="321"/>
        </pc:sldMkLst>
        <pc:spChg chg="mod ord">
          <ac:chgData name="Martyna Ratajewska" userId="5bf3551093fc4351" providerId="LiveId" clId="{5DC26899-3CFE-4E37-B08C-F41D90FCE3E8}" dt="2025-03-24T08:06:34.646" v="116" actId="700"/>
          <ac:spMkLst>
            <pc:docMk/>
            <pc:sldMk cId="678349059" sldId="321"/>
            <ac:spMk id="4" creationId="{00000000-0000-0000-0000-000000000000}"/>
          </ac:spMkLst>
        </pc:spChg>
        <pc:spChg chg="mod ord">
          <ac:chgData name="Martyna Ratajewska" userId="5bf3551093fc4351" providerId="LiveId" clId="{5DC26899-3CFE-4E37-B08C-F41D90FCE3E8}" dt="2025-03-25T09:40:23.710" v="952" actId="27636"/>
          <ac:spMkLst>
            <pc:docMk/>
            <pc:sldMk cId="678349059" sldId="321"/>
            <ac:spMk id="5" creationId="{00000000-0000-0000-0000-000000000000}"/>
          </ac:spMkLst>
        </pc:spChg>
        <pc:picChg chg="del mod">
          <ac:chgData name="Martyna Ratajewska" userId="5bf3551093fc4351" providerId="LiveId" clId="{5DC26899-3CFE-4E37-B08C-F41D90FCE3E8}" dt="2025-03-24T08:20:52.265" v="220" actId="21"/>
          <ac:picMkLst>
            <pc:docMk/>
            <pc:sldMk cId="678349059" sldId="321"/>
            <ac:picMk id="6" creationId="{00000000-0000-0000-0000-000000000000}"/>
          </ac:picMkLst>
        </pc:picChg>
      </pc:sldChg>
      <pc:sldChg chg="addSp delSp modSp mod chgLayout">
        <pc:chgData name="Martyna Ratajewska" userId="5bf3551093fc4351" providerId="LiveId" clId="{5DC26899-3CFE-4E37-B08C-F41D90FCE3E8}" dt="2025-03-24T08:47:31.633" v="622" actId="1076"/>
        <pc:sldMkLst>
          <pc:docMk/>
          <pc:sldMk cId="2901294444" sldId="323"/>
        </pc:sldMkLst>
        <pc:spChg chg="mod ord">
          <ac:chgData name="Martyna Ratajewska" userId="5bf3551093fc4351" providerId="LiveId" clId="{5DC26899-3CFE-4E37-B08C-F41D90FCE3E8}" dt="2025-03-24T08:06:34.646" v="116" actId="700"/>
          <ac:spMkLst>
            <pc:docMk/>
            <pc:sldMk cId="2901294444" sldId="323"/>
            <ac:spMk id="4" creationId="{00000000-0000-0000-0000-000000000000}"/>
          </ac:spMkLst>
        </pc:spChg>
        <pc:spChg chg="mod ord">
          <ac:chgData name="Martyna Ratajewska" userId="5bf3551093fc4351" providerId="LiveId" clId="{5DC26899-3CFE-4E37-B08C-F41D90FCE3E8}" dt="2025-03-24T08:46:57.781" v="609" actId="404"/>
          <ac:spMkLst>
            <pc:docMk/>
            <pc:sldMk cId="2901294444" sldId="323"/>
            <ac:spMk id="5" creationId="{00000000-0000-0000-0000-000000000000}"/>
          </ac:spMkLst>
        </pc:spChg>
        <pc:picChg chg="add mod">
          <ac:chgData name="Martyna Ratajewska" userId="5bf3551093fc4351" providerId="LiveId" clId="{5DC26899-3CFE-4E37-B08C-F41D90FCE3E8}" dt="2025-03-24T08:47:25.646" v="620" actId="14100"/>
          <ac:picMkLst>
            <pc:docMk/>
            <pc:sldMk cId="2901294444" sldId="323"/>
            <ac:picMk id="2" creationId="{0C69E076-0CA7-52AD-13A6-26E363C14FBB}"/>
          </ac:picMkLst>
        </pc:picChg>
        <pc:picChg chg="del mod">
          <ac:chgData name="Martyna Ratajewska" userId="5bf3551093fc4351" providerId="LiveId" clId="{5DC26899-3CFE-4E37-B08C-F41D90FCE3E8}" dt="2025-03-24T08:21:24.163" v="232" actId="21"/>
          <ac:picMkLst>
            <pc:docMk/>
            <pc:sldMk cId="2901294444" sldId="323"/>
            <ac:picMk id="6" creationId="{00000000-0000-0000-0000-000000000000}"/>
          </ac:picMkLst>
        </pc:picChg>
        <pc:picChg chg="mod">
          <ac:chgData name="Martyna Ratajewska" userId="5bf3551093fc4351" providerId="LiveId" clId="{5DC26899-3CFE-4E37-B08C-F41D90FCE3E8}" dt="2025-03-24T08:47:31.633" v="622" actId="1076"/>
          <ac:picMkLst>
            <pc:docMk/>
            <pc:sldMk cId="2901294444" sldId="323"/>
            <ac:picMk id="7" creationId="{DF56E4D0-F13C-DE1F-4DAB-3B79521FDB71}"/>
          </ac:picMkLst>
        </pc:picChg>
      </pc:sldChg>
      <pc:sldChg chg="delSp modSp mod chgLayout">
        <pc:chgData name="Martyna Ratajewska" userId="5bf3551093fc4351" providerId="LiveId" clId="{5DC26899-3CFE-4E37-B08C-F41D90FCE3E8}" dt="2025-03-24T08:47:07.698" v="611" actId="14100"/>
        <pc:sldMkLst>
          <pc:docMk/>
          <pc:sldMk cId="175512719" sldId="324"/>
        </pc:sldMkLst>
        <pc:spChg chg="mod ord">
          <ac:chgData name="Martyna Ratajewska" userId="5bf3551093fc4351" providerId="LiveId" clId="{5DC26899-3CFE-4E37-B08C-F41D90FCE3E8}" dt="2025-03-24T08:06:34.646" v="116" actId="700"/>
          <ac:spMkLst>
            <pc:docMk/>
            <pc:sldMk cId="175512719" sldId="324"/>
            <ac:spMk id="4" creationId="{00000000-0000-0000-0000-000000000000}"/>
          </ac:spMkLst>
        </pc:spChg>
        <pc:spChg chg="mod ord">
          <ac:chgData name="Martyna Ratajewska" userId="5bf3551093fc4351" providerId="LiveId" clId="{5DC26899-3CFE-4E37-B08C-F41D90FCE3E8}" dt="2025-03-24T08:46:25.026" v="597" actId="20577"/>
          <ac:spMkLst>
            <pc:docMk/>
            <pc:sldMk cId="175512719" sldId="324"/>
            <ac:spMk id="5" creationId="{00000000-0000-0000-0000-000000000000}"/>
          </ac:spMkLst>
        </pc:spChg>
        <pc:spChg chg="del mod">
          <ac:chgData name="Martyna Ratajewska" userId="5bf3551093fc4351" providerId="LiveId" clId="{5DC26899-3CFE-4E37-B08C-F41D90FCE3E8}" dt="2025-03-24T08:46:01.066" v="592" actId="21"/>
          <ac:spMkLst>
            <pc:docMk/>
            <pc:sldMk cId="175512719" sldId="324"/>
            <ac:spMk id="8" creationId="{EDCFD789-4C10-3AA6-0BA0-23D2790B40FF}"/>
          </ac:spMkLst>
        </pc:spChg>
        <pc:picChg chg="mod">
          <ac:chgData name="Martyna Ratajewska" userId="5bf3551093fc4351" providerId="LiveId" clId="{5DC26899-3CFE-4E37-B08C-F41D90FCE3E8}" dt="2025-03-24T08:47:07.698" v="611" actId="14100"/>
          <ac:picMkLst>
            <pc:docMk/>
            <pc:sldMk cId="175512719" sldId="324"/>
            <ac:picMk id="3" creationId="{BAB6C70F-AB59-BF07-928B-A2E224D7C532}"/>
          </ac:picMkLst>
        </pc:picChg>
        <pc:picChg chg="del mod">
          <ac:chgData name="Martyna Ratajewska" userId="5bf3551093fc4351" providerId="LiveId" clId="{5DC26899-3CFE-4E37-B08C-F41D90FCE3E8}" dt="2025-03-24T08:21:27.970" v="234" actId="21"/>
          <ac:picMkLst>
            <pc:docMk/>
            <pc:sldMk cId="175512719" sldId="324"/>
            <ac:picMk id="6" creationId="{00000000-0000-0000-0000-000000000000}"/>
          </ac:picMkLst>
        </pc:picChg>
      </pc:sldChg>
      <pc:sldChg chg="del">
        <pc:chgData name="Martyna Ratajewska" userId="5bf3551093fc4351" providerId="LiveId" clId="{5DC26899-3CFE-4E37-B08C-F41D90FCE3E8}" dt="2025-03-24T07:52:45.747" v="29" actId="47"/>
        <pc:sldMkLst>
          <pc:docMk/>
          <pc:sldMk cId="1048295590" sldId="325"/>
        </pc:sldMkLst>
      </pc:sldChg>
      <pc:sldChg chg="addSp delSp modSp del mod chgLayout">
        <pc:chgData name="Martyna Ratajewska" userId="5bf3551093fc4351" providerId="LiveId" clId="{5DC26899-3CFE-4E37-B08C-F41D90FCE3E8}" dt="2025-03-24T08:38:33.297" v="444" actId="2696"/>
        <pc:sldMkLst>
          <pc:docMk/>
          <pc:sldMk cId="278824136" sldId="326"/>
        </pc:sldMkLst>
        <pc:spChg chg="mod ord">
          <ac:chgData name="Martyna Ratajewska" userId="5bf3551093fc4351" providerId="LiveId" clId="{5DC26899-3CFE-4E37-B08C-F41D90FCE3E8}" dt="2025-03-24T08:06:34.646" v="116" actId="700"/>
          <ac:spMkLst>
            <pc:docMk/>
            <pc:sldMk cId="278824136" sldId="326"/>
            <ac:spMk id="4" creationId="{4FEEF719-BE92-29EC-6F10-7E741CBFFDEB}"/>
          </ac:spMkLst>
        </pc:spChg>
        <pc:spChg chg="add del mod ord">
          <ac:chgData name="Martyna Ratajewska" userId="5bf3551093fc4351" providerId="LiveId" clId="{5DC26899-3CFE-4E37-B08C-F41D90FCE3E8}" dt="2025-03-24T08:06:34.646" v="116" actId="700"/>
          <ac:spMkLst>
            <pc:docMk/>
            <pc:sldMk cId="278824136" sldId="326"/>
            <ac:spMk id="7" creationId="{49DD9E7E-FD1C-1921-F8C4-D708DE66CD8D}"/>
          </ac:spMkLst>
        </pc:spChg>
        <pc:spChg chg="add mod ord">
          <ac:chgData name="Martyna Ratajewska" userId="5bf3551093fc4351" providerId="LiveId" clId="{5DC26899-3CFE-4E37-B08C-F41D90FCE3E8}" dt="2025-03-24T08:06:34.646" v="116" actId="700"/>
          <ac:spMkLst>
            <pc:docMk/>
            <pc:sldMk cId="278824136" sldId="326"/>
            <ac:spMk id="8" creationId="{4795A754-70B2-EA4F-95FD-37393A052DF0}"/>
          </ac:spMkLst>
        </pc:spChg>
        <pc:picChg chg="del mod">
          <ac:chgData name="Martyna Ratajewska" userId="5bf3551093fc4351" providerId="LiveId" clId="{5DC26899-3CFE-4E37-B08C-F41D90FCE3E8}" dt="2025-03-24T08:19:40.751" v="198" actId="21"/>
          <ac:picMkLst>
            <pc:docMk/>
            <pc:sldMk cId="278824136" sldId="326"/>
            <ac:picMk id="6" creationId="{0013B552-7CA6-191A-BCBB-D86760F50655}"/>
          </ac:picMkLst>
        </pc:picChg>
      </pc:sldChg>
      <pc:sldChg chg="addSp delSp modSp mod chgLayout">
        <pc:chgData name="Martyna Ratajewska" userId="5bf3551093fc4351" providerId="LiveId" clId="{5DC26899-3CFE-4E37-B08C-F41D90FCE3E8}" dt="2025-03-25T10:26:41.454" v="1057" actId="404"/>
        <pc:sldMkLst>
          <pc:docMk/>
          <pc:sldMk cId="2391465196" sldId="327"/>
        </pc:sldMkLst>
        <pc:spChg chg="mod">
          <ac:chgData name="Martyna Ratajewska" userId="5bf3551093fc4351" providerId="LiveId" clId="{5DC26899-3CFE-4E37-B08C-F41D90FCE3E8}" dt="2025-03-25T10:26:34.004" v="1055" actId="403"/>
          <ac:spMkLst>
            <pc:docMk/>
            <pc:sldMk cId="2391465196" sldId="327"/>
            <ac:spMk id="2" creationId="{403331B1-B755-E5C7-7727-52A793E96FEA}"/>
          </ac:spMkLst>
        </pc:spChg>
        <pc:spChg chg="add del mod ord">
          <ac:chgData name="Martyna Ratajewska" userId="5bf3551093fc4351" providerId="LiveId" clId="{5DC26899-3CFE-4E37-B08C-F41D90FCE3E8}" dt="2025-03-24T08:06:34.646" v="116" actId="700"/>
          <ac:spMkLst>
            <pc:docMk/>
            <pc:sldMk cId="2391465196" sldId="327"/>
            <ac:spMk id="3" creationId="{1BC9D6A0-3927-E3E8-9EBB-254B68CABAF4}"/>
          </ac:spMkLst>
        </pc:spChg>
        <pc:spChg chg="mod ord">
          <ac:chgData name="Martyna Ratajewska" userId="5bf3551093fc4351" providerId="LiveId" clId="{5DC26899-3CFE-4E37-B08C-F41D90FCE3E8}" dt="2025-03-24T08:06:34.646" v="116" actId="700"/>
          <ac:spMkLst>
            <pc:docMk/>
            <pc:sldMk cId="2391465196" sldId="327"/>
            <ac:spMk id="4" creationId="{0F56EAFB-3B85-A91E-E74D-197FA84842F6}"/>
          </ac:spMkLst>
        </pc:spChg>
        <pc:spChg chg="add del mod ord">
          <ac:chgData name="Martyna Ratajewska" userId="5bf3551093fc4351" providerId="LiveId" clId="{5DC26899-3CFE-4E37-B08C-F41D90FCE3E8}" dt="2025-03-24T08:41:41.014" v="494" actId="21"/>
          <ac:spMkLst>
            <pc:docMk/>
            <pc:sldMk cId="2391465196" sldId="327"/>
            <ac:spMk id="5" creationId="{3EC079DE-3320-98DF-2019-06ACD8D7923A}"/>
          </ac:spMkLst>
        </pc:spChg>
        <pc:spChg chg="mod">
          <ac:chgData name="Martyna Ratajewska" userId="5bf3551093fc4351" providerId="LiveId" clId="{5DC26899-3CFE-4E37-B08C-F41D90FCE3E8}" dt="2025-03-25T10:26:41.454" v="1057" actId="404"/>
          <ac:spMkLst>
            <pc:docMk/>
            <pc:sldMk cId="2391465196" sldId="327"/>
            <ac:spMk id="13" creationId="{31A57377-3A2E-288A-3259-6523DA16E2C8}"/>
          </ac:spMkLst>
        </pc:spChg>
        <pc:spChg chg="mod">
          <ac:chgData name="Martyna Ratajewska" userId="5bf3551093fc4351" providerId="LiveId" clId="{5DC26899-3CFE-4E37-B08C-F41D90FCE3E8}" dt="2025-03-24T09:36:20.526" v="837" actId="1076"/>
          <ac:spMkLst>
            <pc:docMk/>
            <pc:sldMk cId="2391465196" sldId="327"/>
            <ac:spMk id="19" creationId="{A061F079-06C1-73B4-1AF2-FEE646148D1F}"/>
          </ac:spMkLst>
        </pc:spChg>
        <pc:spChg chg="del mod">
          <ac:chgData name="Martyna Ratajewska" userId="5bf3551093fc4351" providerId="LiveId" clId="{5DC26899-3CFE-4E37-B08C-F41D90FCE3E8}" dt="2025-03-24T08:41:36.345" v="493" actId="21"/>
          <ac:spMkLst>
            <pc:docMk/>
            <pc:sldMk cId="2391465196" sldId="327"/>
            <ac:spMk id="29" creationId="{DA6AEE58-A9CE-0876-B5ED-9851B21ACEE8}"/>
          </ac:spMkLst>
        </pc:spChg>
        <pc:picChg chg="del mod">
          <ac:chgData name="Martyna Ratajewska" userId="5bf3551093fc4351" providerId="LiveId" clId="{5DC26899-3CFE-4E37-B08C-F41D90FCE3E8}" dt="2025-03-24T08:20:42.894" v="216" actId="21"/>
          <ac:picMkLst>
            <pc:docMk/>
            <pc:sldMk cId="2391465196" sldId="327"/>
            <ac:picMk id="6" creationId="{D502D4DA-DBF7-894B-BA90-D25691CA2908}"/>
          </ac:picMkLst>
        </pc:picChg>
        <pc:cxnChg chg="mod">
          <ac:chgData name="Martyna Ratajewska" userId="5bf3551093fc4351" providerId="LiveId" clId="{5DC26899-3CFE-4E37-B08C-F41D90FCE3E8}" dt="2025-03-24T09:36:28.527" v="839" actId="14100"/>
          <ac:cxnSpMkLst>
            <pc:docMk/>
            <pc:sldMk cId="2391465196" sldId="327"/>
            <ac:cxnSpMk id="8" creationId="{8D5A6875-A0D0-81F2-73C9-4188BF9BC9F5}"/>
          </ac:cxnSpMkLst>
        </pc:cxnChg>
        <pc:cxnChg chg="mod">
          <ac:chgData name="Martyna Ratajewska" userId="5bf3551093fc4351" providerId="LiveId" clId="{5DC26899-3CFE-4E37-B08C-F41D90FCE3E8}" dt="2025-03-24T09:36:31.454" v="841" actId="14100"/>
          <ac:cxnSpMkLst>
            <pc:docMk/>
            <pc:sldMk cId="2391465196" sldId="327"/>
            <ac:cxnSpMk id="12" creationId="{5BC12AA6-D099-178C-21A2-7F7515DB9273}"/>
          </ac:cxnSpMkLst>
        </pc:cxnChg>
      </pc:sldChg>
      <pc:sldChg chg="addSp delSp modSp mod chgLayout">
        <pc:chgData name="Martyna Ratajewska" userId="5bf3551093fc4351" providerId="LiveId" clId="{5DC26899-3CFE-4E37-B08C-F41D90FCE3E8}" dt="2025-03-24T08:42:57.266" v="522" actId="1076"/>
        <pc:sldMkLst>
          <pc:docMk/>
          <pc:sldMk cId="1043203532" sldId="328"/>
        </pc:sldMkLst>
        <pc:spChg chg="del">
          <ac:chgData name="Martyna Ratajewska" userId="5bf3551093fc4351" providerId="LiveId" clId="{5DC26899-3CFE-4E37-B08C-F41D90FCE3E8}" dt="2025-03-24T08:42:54.877" v="521" actId="21"/>
          <ac:spMkLst>
            <pc:docMk/>
            <pc:sldMk cId="1043203532" sldId="328"/>
            <ac:spMk id="2" creationId="{5EFCDD49-0027-9949-422B-FDD49D7E3282}"/>
          </ac:spMkLst>
        </pc:spChg>
        <pc:spChg chg="add del mod ord">
          <ac:chgData name="Martyna Ratajewska" userId="5bf3551093fc4351" providerId="LiveId" clId="{5DC26899-3CFE-4E37-B08C-F41D90FCE3E8}" dt="2025-03-24T08:06:34.646" v="116" actId="700"/>
          <ac:spMkLst>
            <pc:docMk/>
            <pc:sldMk cId="1043203532" sldId="328"/>
            <ac:spMk id="3" creationId="{08C3343D-8879-BFD9-2CE9-F819404CD1D6}"/>
          </ac:spMkLst>
        </pc:spChg>
        <pc:spChg chg="del mod ord">
          <ac:chgData name="Martyna Ratajewska" userId="5bf3551093fc4351" providerId="LiveId" clId="{5DC26899-3CFE-4E37-B08C-F41D90FCE3E8}" dt="2025-03-24T08:42:35.413" v="515" actId="21"/>
          <ac:spMkLst>
            <pc:docMk/>
            <pc:sldMk cId="1043203532" sldId="328"/>
            <ac:spMk id="4" creationId="{506B96B3-A9D2-85D0-A491-5E81CC224A3E}"/>
          </ac:spMkLst>
        </pc:spChg>
        <pc:spChg chg="add del mod ord">
          <ac:chgData name="Martyna Ratajewska" userId="5bf3551093fc4351" providerId="LiveId" clId="{5DC26899-3CFE-4E37-B08C-F41D90FCE3E8}" dt="2025-03-24T08:42:40.473" v="516" actId="21"/>
          <ac:spMkLst>
            <pc:docMk/>
            <pc:sldMk cId="1043203532" sldId="328"/>
            <ac:spMk id="7" creationId="{4327BECB-6A3C-1C00-67CC-F0B270E4647B}"/>
          </ac:spMkLst>
        </pc:spChg>
        <pc:spChg chg="add del mod">
          <ac:chgData name="Martyna Ratajewska" userId="5bf3551093fc4351" providerId="LiveId" clId="{5DC26899-3CFE-4E37-B08C-F41D90FCE3E8}" dt="2025-03-24T08:42:43.742" v="517" actId="21"/>
          <ac:spMkLst>
            <pc:docMk/>
            <pc:sldMk cId="1043203532" sldId="328"/>
            <ac:spMk id="10" creationId="{9DD26DEF-31AD-7650-B6F1-1EBC4C9EC56A}"/>
          </ac:spMkLst>
        </pc:spChg>
        <pc:spChg chg="del">
          <ac:chgData name="Martyna Ratajewska" userId="5bf3551093fc4351" providerId="LiveId" clId="{5DC26899-3CFE-4E37-B08C-F41D90FCE3E8}" dt="2025-03-24T08:42:46.515" v="518" actId="21"/>
          <ac:spMkLst>
            <pc:docMk/>
            <pc:sldMk cId="1043203532" sldId="328"/>
            <ac:spMk id="15" creationId="{3823A39C-8C3B-46F9-BBD1-D2216033911D}"/>
          </ac:spMkLst>
        </pc:spChg>
        <pc:spChg chg="mod">
          <ac:chgData name="Martyna Ratajewska" userId="5bf3551093fc4351" providerId="LiveId" clId="{5DC26899-3CFE-4E37-B08C-F41D90FCE3E8}" dt="2025-03-24T08:42:31.381" v="514" actId="6549"/>
          <ac:spMkLst>
            <pc:docMk/>
            <pc:sldMk cId="1043203532" sldId="328"/>
            <ac:spMk id="29" creationId="{C17EF0A8-D6AC-090A-1A46-41D3D0ACC6B5}"/>
          </ac:spMkLst>
        </pc:spChg>
        <pc:picChg chg="mod">
          <ac:chgData name="Martyna Ratajewska" userId="5bf3551093fc4351" providerId="LiveId" clId="{5DC26899-3CFE-4E37-B08C-F41D90FCE3E8}" dt="2025-03-24T08:42:57.266" v="522" actId="1076"/>
          <ac:picMkLst>
            <pc:docMk/>
            <pc:sldMk cId="1043203532" sldId="328"/>
            <ac:picMk id="5" creationId="{26089537-B174-B7DB-41E3-5DA5DDFFFD38}"/>
          </ac:picMkLst>
        </pc:picChg>
        <pc:picChg chg="del mod">
          <ac:chgData name="Martyna Ratajewska" userId="5bf3551093fc4351" providerId="LiveId" clId="{5DC26899-3CFE-4E37-B08C-F41D90FCE3E8}" dt="2025-03-24T08:20:58.291" v="222" actId="21"/>
          <ac:picMkLst>
            <pc:docMk/>
            <pc:sldMk cId="1043203532" sldId="328"/>
            <ac:picMk id="6" creationId="{E2F8113E-0C32-64D8-C71C-92287314FB7A}"/>
          </ac:picMkLst>
        </pc:picChg>
        <pc:cxnChg chg="del">
          <ac:chgData name="Martyna Ratajewska" userId="5bf3551093fc4351" providerId="LiveId" clId="{5DC26899-3CFE-4E37-B08C-F41D90FCE3E8}" dt="2025-03-24T08:42:49.877" v="520" actId="21"/>
          <ac:cxnSpMkLst>
            <pc:docMk/>
            <pc:sldMk cId="1043203532" sldId="328"/>
            <ac:cxnSpMk id="8" creationId="{C9E563ED-5FF3-0DEB-59E7-F6F1DC1D5330}"/>
          </ac:cxnSpMkLst>
        </pc:cxnChg>
        <pc:cxnChg chg="del">
          <ac:chgData name="Martyna Ratajewska" userId="5bf3551093fc4351" providerId="LiveId" clId="{5DC26899-3CFE-4E37-B08C-F41D90FCE3E8}" dt="2025-03-24T08:42:48.638" v="519" actId="21"/>
          <ac:cxnSpMkLst>
            <pc:docMk/>
            <pc:sldMk cId="1043203532" sldId="328"/>
            <ac:cxnSpMk id="12" creationId="{8E636685-5498-61FE-3A1E-4E7D6E8B2C82}"/>
          </ac:cxnSpMkLst>
        </pc:cxnChg>
      </pc:sldChg>
      <pc:sldChg chg="addSp delSp modSp mod chgLayout">
        <pc:chgData name="Martyna Ratajewska" userId="5bf3551093fc4351" providerId="LiveId" clId="{5DC26899-3CFE-4E37-B08C-F41D90FCE3E8}" dt="2025-03-24T08:52:04.413" v="663" actId="1076"/>
        <pc:sldMkLst>
          <pc:docMk/>
          <pc:sldMk cId="1332461643" sldId="329"/>
        </pc:sldMkLst>
        <pc:spChg chg="add del mod ord">
          <ac:chgData name="Martyna Ratajewska" userId="5bf3551093fc4351" providerId="LiveId" clId="{5DC26899-3CFE-4E37-B08C-F41D90FCE3E8}" dt="2025-03-24T08:06:34.646" v="116" actId="700"/>
          <ac:spMkLst>
            <pc:docMk/>
            <pc:sldMk cId="1332461643" sldId="329"/>
            <ac:spMk id="2" creationId="{48BEEAC5-88D8-8DA7-8733-660EF35FE8B5}"/>
          </ac:spMkLst>
        </pc:spChg>
        <pc:spChg chg="add del mod ord">
          <ac:chgData name="Martyna Ratajewska" userId="5bf3551093fc4351" providerId="LiveId" clId="{5DC26899-3CFE-4E37-B08C-F41D90FCE3E8}" dt="2025-03-24T08:51:53.832" v="662" actId="21"/>
          <ac:spMkLst>
            <pc:docMk/>
            <pc:sldMk cId="1332461643" sldId="329"/>
            <ac:spMk id="3" creationId="{015F0431-18DB-81C9-98B0-0C81541F1178}"/>
          </ac:spMkLst>
        </pc:spChg>
        <pc:spChg chg="mod ord">
          <ac:chgData name="Martyna Ratajewska" userId="5bf3551093fc4351" providerId="LiveId" clId="{5DC26899-3CFE-4E37-B08C-F41D90FCE3E8}" dt="2025-03-24T08:06:34.646" v="116" actId="700"/>
          <ac:spMkLst>
            <pc:docMk/>
            <pc:sldMk cId="1332461643" sldId="329"/>
            <ac:spMk id="4" creationId="{9F485580-AF20-A18B-919F-CD0DE9B3B5FE}"/>
          </ac:spMkLst>
        </pc:spChg>
        <pc:spChg chg="mod">
          <ac:chgData name="Martyna Ratajewska" userId="5bf3551093fc4351" providerId="LiveId" clId="{5DC26899-3CFE-4E37-B08C-F41D90FCE3E8}" dt="2025-03-24T08:52:04.413" v="663" actId="1076"/>
          <ac:spMkLst>
            <pc:docMk/>
            <pc:sldMk cId="1332461643" sldId="329"/>
            <ac:spMk id="22" creationId="{9C5138BF-C71C-2BBB-2651-C03E9A932AB8}"/>
          </ac:spMkLst>
        </pc:spChg>
        <pc:spChg chg="del mod">
          <ac:chgData name="Martyna Ratajewska" userId="5bf3551093fc4351" providerId="LiveId" clId="{5DC26899-3CFE-4E37-B08C-F41D90FCE3E8}" dt="2025-03-24T08:51:49.884" v="661" actId="21"/>
          <ac:spMkLst>
            <pc:docMk/>
            <pc:sldMk cId="1332461643" sldId="329"/>
            <ac:spMk id="29" creationId="{BD3B4469-EA10-0D27-6465-D6FA71E0A61E}"/>
          </ac:spMkLst>
        </pc:spChg>
        <pc:picChg chg="del mod">
          <ac:chgData name="Martyna Ratajewska" userId="5bf3551093fc4351" providerId="LiveId" clId="{5DC26899-3CFE-4E37-B08C-F41D90FCE3E8}" dt="2025-03-24T08:21:59.900" v="248" actId="21"/>
          <ac:picMkLst>
            <pc:docMk/>
            <pc:sldMk cId="1332461643" sldId="329"/>
            <ac:picMk id="6" creationId="{16E9CF67-311E-584C-E4AA-D1207BB7F16A}"/>
          </ac:picMkLst>
        </pc:picChg>
      </pc:sldChg>
      <pc:sldChg chg="addSp delSp modSp add mod chgLayout">
        <pc:chgData name="Martyna Ratajewska" userId="5bf3551093fc4351" providerId="LiveId" clId="{5DC26899-3CFE-4E37-B08C-F41D90FCE3E8}" dt="2025-03-24T08:06:34.646" v="116" actId="700"/>
        <pc:sldMkLst>
          <pc:docMk/>
          <pc:sldMk cId="3675379938" sldId="330"/>
        </pc:sldMkLst>
        <pc:spChg chg="add del mod ord">
          <ac:chgData name="Martyna Ratajewska" userId="5bf3551093fc4351" providerId="LiveId" clId="{5DC26899-3CFE-4E37-B08C-F41D90FCE3E8}" dt="2025-03-24T08:06:34.646" v="116" actId="700"/>
          <ac:spMkLst>
            <pc:docMk/>
            <pc:sldMk cId="3675379938" sldId="330"/>
            <ac:spMk id="3" creationId="{ED914FAA-E271-7712-CE3C-732F2BDF4C2A}"/>
          </ac:spMkLst>
        </pc:spChg>
        <pc:spChg chg="mod ord">
          <ac:chgData name="Martyna Ratajewska" userId="5bf3551093fc4351" providerId="LiveId" clId="{5DC26899-3CFE-4E37-B08C-F41D90FCE3E8}" dt="2025-03-24T08:06:34.646" v="116" actId="700"/>
          <ac:spMkLst>
            <pc:docMk/>
            <pc:sldMk cId="3675379938" sldId="330"/>
            <ac:spMk id="4" creationId="{B423FB5D-C3CB-F8B5-634D-9C077DC6F1BA}"/>
          </ac:spMkLst>
        </pc:spChg>
        <pc:spChg chg="add mod">
          <ac:chgData name="Martyna Ratajewska" userId="5bf3551093fc4351" providerId="LiveId" clId="{5DC26899-3CFE-4E37-B08C-F41D90FCE3E8}" dt="2025-03-24T07:50:02.506" v="9" actId="20577"/>
          <ac:spMkLst>
            <pc:docMk/>
            <pc:sldMk cId="3675379938" sldId="330"/>
            <ac:spMk id="8" creationId="{C8C1C0CC-3669-3FA1-5008-44129C7EA409}"/>
          </ac:spMkLst>
        </pc:spChg>
        <pc:spChg chg="add mod ord">
          <ac:chgData name="Martyna Ratajewska" userId="5bf3551093fc4351" providerId="LiveId" clId="{5DC26899-3CFE-4E37-B08C-F41D90FCE3E8}" dt="2025-03-24T08:06:34.646" v="116" actId="700"/>
          <ac:spMkLst>
            <pc:docMk/>
            <pc:sldMk cId="3675379938" sldId="330"/>
            <ac:spMk id="9" creationId="{A7D0ED62-65D7-DBE3-E6CB-5CF772204F7B}"/>
          </ac:spMkLst>
        </pc:spChg>
        <pc:spChg chg="add mod">
          <ac:chgData name="Martyna Ratajewska" userId="5bf3551093fc4351" providerId="LiveId" clId="{5DC26899-3CFE-4E37-B08C-F41D90FCE3E8}" dt="2025-03-24T07:49:59.995" v="8" actId="403"/>
          <ac:spMkLst>
            <pc:docMk/>
            <pc:sldMk cId="3675379938" sldId="330"/>
            <ac:spMk id="10" creationId="{FF9704F9-34A7-958F-66FF-C41EF33BE6A4}"/>
          </ac:spMkLst>
        </pc:spChg>
        <pc:picChg chg="mod">
          <ac:chgData name="Martyna Ratajewska" userId="5bf3551093fc4351" providerId="LiveId" clId="{5DC26899-3CFE-4E37-B08C-F41D90FCE3E8}" dt="2025-03-24T07:50:09.798" v="10" actId="1076"/>
          <ac:picMkLst>
            <pc:docMk/>
            <pc:sldMk cId="3675379938" sldId="330"/>
            <ac:picMk id="7" creationId="{997DB0BC-DFF9-F447-1909-7D5A329F7A36}"/>
          </ac:picMkLst>
        </pc:picChg>
      </pc:sldChg>
      <pc:sldChg chg="addSp delSp modSp add mod chgLayout">
        <pc:chgData name="Martyna Ratajewska" userId="5bf3551093fc4351" providerId="LiveId" clId="{5DC26899-3CFE-4E37-B08C-F41D90FCE3E8}" dt="2025-03-24T08:06:34.646" v="116" actId="700"/>
        <pc:sldMkLst>
          <pc:docMk/>
          <pc:sldMk cId="1019629837" sldId="331"/>
        </pc:sldMkLst>
        <pc:spChg chg="add del mod ord">
          <ac:chgData name="Martyna Ratajewska" userId="5bf3551093fc4351" providerId="LiveId" clId="{5DC26899-3CFE-4E37-B08C-F41D90FCE3E8}" dt="2025-03-24T08:06:34.646" v="116" actId="700"/>
          <ac:spMkLst>
            <pc:docMk/>
            <pc:sldMk cId="1019629837" sldId="331"/>
            <ac:spMk id="3" creationId="{13DD5289-2970-217F-8C6D-8858C635DAEC}"/>
          </ac:spMkLst>
        </pc:spChg>
        <pc:spChg chg="mod ord">
          <ac:chgData name="Martyna Ratajewska" userId="5bf3551093fc4351" providerId="LiveId" clId="{5DC26899-3CFE-4E37-B08C-F41D90FCE3E8}" dt="2025-03-24T08:06:34.646" v="116" actId="700"/>
          <ac:spMkLst>
            <pc:docMk/>
            <pc:sldMk cId="1019629837" sldId="331"/>
            <ac:spMk id="4" creationId="{0E3202DC-4FDF-43CC-DCCC-D65FF43BBBE9}"/>
          </ac:spMkLst>
        </pc:spChg>
        <pc:spChg chg="add mod">
          <ac:chgData name="Martyna Ratajewska" userId="5bf3551093fc4351" providerId="LiveId" clId="{5DC26899-3CFE-4E37-B08C-F41D90FCE3E8}" dt="2025-03-24T07:51:40.536" v="18" actId="1076"/>
          <ac:spMkLst>
            <pc:docMk/>
            <pc:sldMk cId="1019629837" sldId="331"/>
            <ac:spMk id="8" creationId="{F6E307E6-A44C-A05D-6D58-76689CFCD4FE}"/>
          </ac:spMkLst>
        </pc:spChg>
        <pc:spChg chg="add mod ord">
          <ac:chgData name="Martyna Ratajewska" userId="5bf3551093fc4351" providerId="LiveId" clId="{5DC26899-3CFE-4E37-B08C-F41D90FCE3E8}" dt="2025-03-24T08:06:34.646" v="116" actId="700"/>
          <ac:spMkLst>
            <pc:docMk/>
            <pc:sldMk cId="1019629837" sldId="331"/>
            <ac:spMk id="9" creationId="{9E66ADFE-EEE0-2D1C-3DCF-AAEF9803919F}"/>
          </ac:spMkLst>
        </pc:spChg>
        <pc:picChg chg="mod">
          <ac:chgData name="Martyna Ratajewska" userId="5bf3551093fc4351" providerId="LiveId" clId="{5DC26899-3CFE-4E37-B08C-F41D90FCE3E8}" dt="2025-03-24T08:00:30.162" v="34" actId="14826"/>
          <ac:picMkLst>
            <pc:docMk/>
            <pc:sldMk cId="1019629837" sldId="331"/>
            <ac:picMk id="7" creationId="{10E45227-9048-2024-6487-C6C9047EB902}"/>
          </ac:picMkLst>
        </pc:picChg>
      </pc:sldChg>
      <pc:sldChg chg="addSp delSp modSp add del mod chgLayout">
        <pc:chgData name="Martyna Ratajewska" userId="5bf3551093fc4351" providerId="LiveId" clId="{5DC26899-3CFE-4E37-B08C-F41D90FCE3E8}" dt="2025-03-24T08:23:49.103" v="298" actId="47"/>
        <pc:sldMkLst>
          <pc:docMk/>
          <pc:sldMk cId="1744829244" sldId="332"/>
        </pc:sldMkLst>
        <pc:spChg chg="add del mod ord">
          <ac:chgData name="Martyna Ratajewska" userId="5bf3551093fc4351" providerId="LiveId" clId="{5DC26899-3CFE-4E37-B08C-F41D90FCE3E8}" dt="2025-03-24T08:06:34.646" v="116" actId="700"/>
          <ac:spMkLst>
            <pc:docMk/>
            <pc:sldMk cId="1744829244" sldId="332"/>
            <ac:spMk id="3" creationId="{364DB1FA-C716-D83D-2061-5E2BB2640834}"/>
          </ac:spMkLst>
        </pc:spChg>
        <pc:spChg chg="mod ord">
          <ac:chgData name="Martyna Ratajewska" userId="5bf3551093fc4351" providerId="LiveId" clId="{5DC26899-3CFE-4E37-B08C-F41D90FCE3E8}" dt="2025-03-24T08:06:34.646" v="116" actId="700"/>
          <ac:spMkLst>
            <pc:docMk/>
            <pc:sldMk cId="1744829244" sldId="332"/>
            <ac:spMk id="4" creationId="{38377306-BF47-AF09-977C-294CFF094AF2}"/>
          </ac:spMkLst>
        </pc:spChg>
        <pc:spChg chg="add mod ord">
          <ac:chgData name="Martyna Ratajewska" userId="5bf3551093fc4351" providerId="LiveId" clId="{5DC26899-3CFE-4E37-B08C-F41D90FCE3E8}" dt="2025-03-24T08:06:34.646" v="116" actId="700"/>
          <ac:spMkLst>
            <pc:docMk/>
            <pc:sldMk cId="1744829244" sldId="332"/>
            <ac:spMk id="8" creationId="{AF78765C-28D6-7070-B872-D4F7069F199B}"/>
          </ac:spMkLst>
        </pc:spChg>
      </pc:sldChg>
      <pc:sldChg chg="addSp delSp modSp add del mod chgLayout">
        <pc:chgData name="Martyna Ratajewska" userId="5bf3551093fc4351" providerId="LiveId" clId="{5DC26899-3CFE-4E37-B08C-F41D90FCE3E8}" dt="2025-03-24T08:23:47.875" v="297" actId="47"/>
        <pc:sldMkLst>
          <pc:docMk/>
          <pc:sldMk cId="795744883" sldId="333"/>
        </pc:sldMkLst>
        <pc:spChg chg="add del mod ord">
          <ac:chgData name="Martyna Ratajewska" userId="5bf3551093fc4351" providerId="LiveId" clId="{5DC26899-3CFE-4E37-B08C-F41D90FCE3E8}" dt="2025-03-24T08:06:34.646" v="116" actId="700"/>
          <ac:spMkLst>
            <pc:docMk/>
            <pc:sldMk cId="795744883" sldId="333"/>
            <ac:spMk id="3" creationId="{4E599CB4-587A-021C-9271-26F26005E121}"/>
          </ac:spMkLst>
        </pc:spChg>
        <pc:spChg chg="mod ord">
          <ac:chgData name="Martyna Ratajewska" userId="5bf3551093fc4351" providerId="LiveId" clId="{5DC26899-3CFE-4E37-B08C-F41D90FCE3E8}" dt="2025-03-24T08:06:34.646" v="116" actId="700"/>
          <ac:spMkLst>
            <pc:docMk/>
            <pc:sldMk cId="795744883" sldId="333"/>
            <ac:spMk id="4" creationId="{61A7B238-E446-5EA8-B141-B018854E9FCF}"/>
          </ac:spMkLst>
        </pc:spChg>
        <pc:spChg chg="add mod ord">
          <ac:chgData name="Martyna Ratajewska" userId="5bf3551093fc4351" providerId="LiveId" clId="{5DC26899-3CFE-4E37-B08C-F41D90FCE3E8}" dt="2025-03-24T08:06:34.646" v="116" actId="700"/>
          <ac:spMkLst>
            <pc:docMk/>
            <pc:sldMk cId="795744883" sldId="333"/>
            <ac:spMk id="8" creationId="{1D554C35-92F3-568C-B332-FC6A36CAB581}"/>
          </ac:spMkLst>
        </pc:spChg>
      </pc:sldChg>
      <pc:sldChg chg="addSp delSp modSp add mod chgLayout">
        <pc:chgData name="Martyna Ratajewska" userId="5bf3551093fc4351" providerId="LiveId" clId="{5DC26899-3CFE-4E37-B08C-F41D90FCE3E8}" dt="2025-03-24T08:06:34.646" v="116" actId="700"/>
        <pc:sldMkLst>
          <pc:docMk/>
          <pc:sldMk cId="1647227898" sldId="334"/>
        </pc:sldMkLst>
        <pc:spChg chg="add del mod ord">
          <ac:chgData name="Martyna Ratajewska" userId="5bf3551093fc4351" providerId="LiveId" clId="{5DC26899-3CFE-4E37-B08C-F41D90FCE3E8}" dt="2025-03-24T08:06:34.646" v="116" actId="700"/>
          <ac:spMkLst>
            <pc:docMk/>
            <pc:sldMk cId="1647227898" sldId="334"/>
            <ac:spMk id="3" creationId="{A8E8E4E5-1CB1-1BE5-DA4B-F9BB8889921A}"/>
          </ac:spMkLst>
        </pc:spChg>
        <pc:spChg chg="mod ord">
          <ac:chgData name="Martyna Ratajewska" userId="5bf3551093fc4351" providerId="LiveId" clId="{5DC26899-3CFE-4E37-B08C-F41D90FCE3E8}" dt="2025-03-24T08:06:34.646" v="116" actId="700"/>
          <ac:spMkLst>
            <pc:docMk/>
            <pc:sldMk cId="1647227898" sldId="334"/>
            <ac:spMk id="4" creationId="{E87A848C-0C29-5E41-0C60-22EC5E428855}"/>
          </ac:spMkLst>
        </pc:spChg>
        <pc:spChg chg="mod">
          <ac:chgData name="Martyna Ratajewska" userId="5bf3551093fc4351" providerId="LiveId" clId="{5DC26899-3CFE-4E37-B08C-F41D90FCE3E8}" dt="2025-03-24T07:52:40.393" v="24" actId="255"/>
          <ac:spMkLst>
            <pc:docMk/>
            <pc:sldMk cId="1647227898" sldId="334"/>
            <ac:spMk id="8" creationId="{FBA2D15B-C2CE-D8B6-4A6C-3C213EB4739C}"/>
          </ac:spMkLst>
        </pc:spChg>
        <pc:spChg chg="add mod ord">
          <ac:chgData name="Martyna Ratajewska" userId="5bf3551093fc4351" providerId="LiveId" clId="{5DC26899-3CFE-4E37-B08C-F41D90FCE3E8}" dt="2025-03-24T08:06:34.646" v="116" actId="700"/>
          <ac:spMkLst>
            <pc:docMk/>
            <pc:sldMk cId="1647227898" sldId="334"/>
            <ac:spMk id="9" creationId="{8E5CACE4-C638-D353-20A4-5DE945EC5802}"/>
          </ac:spMkLst>
        </pc:spChg>
        <pc:spChg chg="del mod">
          <ac:chgData name="Martyna Ratajewska" userId="5bf3551093fc4351" providerId="LiveId" clId="{5DC26899-3CFE-4E37-B08C-F41D90FCE3E8}" dt="2025-03-24T07:52:44.850" v="28"/>
          <ac:spMkLst>
            <pc:docMk/>
            <pc:sldMk cId="1647227898" sldId="334"/>
            <ac:spMk id="10" creationId="{7DF4E0C2-3824-7CC2-E6CB-0633CC074F87}"/>
          </ac:spMkLst>
        </pc:spChg>
        <pc:picChg chg="mod">
          <ac:chgData name="Martyna Ratajewska" userId="5bf3551093fc4351" providerId="LiveId" clId="{5DC26899-3CFE-4E37-B08C-F41D90FCE3E8}" dt="2025-03-24T07:52:43.816" v="26" actId="1076"/>
          <ac:picMkLst>
            <pc:docMk/>
            <pc:sldMk cId="1647227898" sldId="334"/>
            <ac:picMk id="7" creationId="{4040DB18-6B84-FD87-6918-98230CABA1ED}"/>
          </ac:picMkLst>
        </pc:picChg>
      </pc:sldChg>
      <pc:sldChg chg="addSp delSp modSp add mod">
        <pc:chgData name="Martyna Ratajewska" userId="5bf3551093fc4351" providerId="LiveId" clId="{5DC26899-3CFE-4E37-B08C-F41D90FCE3E8}" dt="2025-03-24T08:32:46.398" v="362" actId="5793"/>
        <pc:sldMkLst>
          <pc:docMk/>
          <pc:sldMk cId="1768618230" sldId="335"/>
        </pc:sldMkLst>
        <pc:spChg chg="del mod">
          <ac:chgData name="Martyna Ratajewska" userId="5bf3551093fc4351" providerId="LiveId" clId="{5DC26899-3CFE-4E37-B08C-F41D90FCE3E8}" dt="2025-03-24T08:17:22.909" v="157" actId="478"/>
          <ac:spMkLst>
            <pc:docMk/>
            <pc:sldMk cId="1768618230" sldId="335"/>
            <ac:spMk id="2" creationId="{577B83C0-BE31-28D8-A50B-191CB825FEBB}"/>
          </ac:spMkLst>
        </pc:spChg>
        <pc:spChg chg="add del mod">
          <ac:chgData name="Martyna Ratajewska" userId="5bf3551093fc4351" providerId="LiveId" clId="{5DC26899-3CFE-4E37-B08C-F41D90FCE3E8}" dt="2025-03-24T08:16:55.906" v="147"/>
          <ac:spMkLst>
            <pc:docMk/>
            <pc:sldMk cId="1768618230" sldId="335"/>
            <ac:spMk id="3" creationId="{70F040DC-9CD9-D84D-8CD4-432245D4F874}"/>
          </ac:spMkLst>
        </pc:spChg>
        <pc:spChg chg="mod">
          <ac:chgData name="Martyna Ratajewska" userId="5bf3551093fc4351" providerId="LiveId" clId="{5DC26899-3CFE-4E37-B08C-F41D90FCE3E8}" dt="2025-03-24T08:32:46.398" v="362" actId="5793"/>
          <ac:spMkLst>
            <pc:docMk/>
            <pc:sldMk cId="1768618230" sldId="335"/>
            <ac:spMk id="4" creationId="{6604A162-3156-E71A-80C4-6C5F3DE25CF4}"/>
          </ac:spMkLst>
        </pc:spChg>
        <pc:spChg chg="del">
          <ac:chgData name="Martyna Ratajewska" userId="5bf3551093fc4351" providerId="LiveId" clId="{5DC26899-3CFE-4E37-B08C-F41D90FCE3E8}" dt="2025-03-24T08:17:25.428" v="158" actId="478"/>
          <ac:spMkLst>
            <pc:docMk/>
            <pc:sldMk cId="1768618230" sldId="335"/>
            <ac:spMk id="5" creationId="{1E54000E-C342-740D-A7FF-88EA5F2402C6}"/>
          </ac:spMkLst>
        </pc:spChg>
        <pc:spChg chg="del mod">
          <ac:chgData name="Martyna Ratajewska" userId="5bf3551093fc4351" providerId="LiveId" clId="{5DC26899-3CFE-4E37-B08C-F41D90FCE3E8}" dt="2025-03-24T08:16:42.115" v="142" actId="21"/>
          <ac:spMkLst>
            <pc:docMk/>
            <pc:sldMk cId="1768618230" sldId="335"/>
            <ac:spMk id="7" creationId="{44F24606-814C-6C9C-B8C0-29D983E77598}"/>
          </ac:spMkLst>
        </pc:spChg>
        <pc:spChg chg="del">
          <ac:chgData name="Martyna Ratajewska" userId="5bf3551093fc4351" providerId="LiveId" clId="{5DC26899-3CFE-4E37-B08C-F41D90FCE3E8}" dt="2025-03-24T08:17:38.491" v="161" actId="21"/>
          <ac:spMkLst>
            <pc:docMk/>
            <pc:sldMk cId="1768618230" sldId="335"/>
            <ac:spMk id="8" creationId="{EDAC4ED9-241D-C7EB-5C7F-09C78BF50FF1}"/>
          </ac:spMkLst>
        </pc:spChg>
        <pc:spChg chg="add del mod">
          <ac:chgData name="Martyna Ratajewska" userId="5bf3551093fc4351" providerId="LiveId" clId="{5DC26899-3CFE-4E37-B08C-F41D90FCE3E8}" dt="2025-03-24T08:16:55.901" v="145" actId="21"/>
          <ac:spMkLst>
            <pc:docMk/>
            <pc:sldMk cId="1768618230" sldId="335"/>
            <ac:spMk id="9" creationId="{44F24606-814C-6C9C-B8C0-29D983E77598}"/>
          </ac:spMkLst>
        </pc:spChg>
        <pc:spChg chg="add mod">
          <ac:chgData name="Martyna Ratajewska" userId="5bf3551093fc4351" providerId="LiveId" clId="{5DC26899-3CFE-4E37-B08C-F41D90FCE3E8}" dt="2025-03-24T08:32:01.259" v="358" actId="20577"/>
          <ac:spMkLst>
            <pc:docMk/>
            <pc:sldMk cId="1768618230" sldId="335"/>
            <ac:spMk id="13" creationId="{4A499577-3E8B-2DD9-2397-F5393D26FA5B}"/>
          </ac:spMkLst>
        </pc:spChg>
        <pc:picChg chg="del mod">
          <ac:chgData name="Martyna Ratajewska" userId="5bf3551093fc4351" providerId="LiveId" clId="{5DC26899-3CFE-4E37-B08C-F41D90FCE3E8}" dt="2025-03-24T08:27:51.319" v="318" actId="21"/>
          <ac:picMkLst>
            <pc:docMk/>
            <pc:sldMk cId="1768618230" sldId="335"/>
            <ac:picMk id="6" creationId="{E265BF8B-E1CC-E16E-75AF-C0139B74B441}"/>
          </ac:picMkLst>
        </pc:picChg>
        <pc:cxnChg chg="del">
          <ac:chgData name="Martyna Ratajewska" userId="5bf3551093fc4351" providerId="LiveId" clId="{5DC26899-3CFE-4E37-B08C-F41D90FCE3E8}" dt="2025-03-24T08:17:28.084" v="159" actId="478"/>
          <ac:cxnSpMkLst>
            <pc:docMk/>
            <pc:sldMk cId="1768618230" sldId="335"/>
            <ac:cxnSpMk id="10" creationId="{8A557982-5806-3478-F0CE-761B8ADE7763}"/>
          </ac:cxnSpMkLst>
        </pc:cxnChg>
        <pc:cxnChg chg="del">
          <ac:chgData name="Martyna Ratajewska" userId="5bf3551093fc4351" providerId="LiveId" clId="{5DC26899-3CFE-4E37-B08C-F41D90FCE3E8}" dt="2025-03-24T08:17:29.378" v="160" actId="478"/>
          <ac:cxnSpMkLst>
            <pc:docMk/>
            <pc:sldMk cId="1768618230" sldId="335"/>
            <ac:cxnSpMk id="11" creationId="{8E345CB6-B420-3D38-CF81-D158C2E67D0A}"/>
          </ac:cxnSpMkLst>
        </pc:cxnChg>
      </pc:sldChg>
      <pc:sldMasterChg chg="modSldLayout">
        <pc:chgData name="Martyna Ratajewska" userId="5bf3551093fc4351" providerId="LiveId" clId="{5DC26899-3CFE-4E37-B08C-F41D90FCE3E8}" dt="2025-03-24T07:55:01.103" v="32" actId="22"/>
        <pc:sldMasterMkLst>
          <pc:docMk/>
          <pc:sldMasterMk cId="2058024367" sldId="2147483648"/>
        </pc:sldMasterMkLst>
        <pc:sldLayoutChg chg="addSp delSp modSp mod">
          <pc:chgData name="Martyna Ratajewska" userId="5bf3551093fc4351" providerId="LiveId" clId="{5DC26899-3CFE-4E37-B08C-F41D90FCE3E8}" dt="2025-03-24T07:55:01.103" v="32" actId="22"/>
          <pc:sldLayoutMkLst>
            <pc:docMk/>
            <pc:sldMasterMk cId="2058024367" sldId="2147483648"/>
            <pc:sldLayoutMk cId="2918271953" sldId="2147483649"/>
          </pc:sldLayoutMkLst>
          <pc:spChg chg="add del">
            <ac:chgData name="Martyna Ratajewska" userId="5bf3551093fc4351" providerId="LiveId" clId="{5DC26899-3CFE-4E37-B08C-F41D90FCE3E8}" dt="2025-03-24T07:55:01.103" v="32" actId="22"/>
            <ac:spMkLst>
              <pc:docMk/>
              <pc:sldMasterMk cId="2058024367" sldId="2147483648"/>
              <pc:sldLayoutMk cId="2918271953" sldId="2147483649"/>
              <ac:spMk id="10" creationId="{0DB07EA9-4B7F-4B79-DB7C-CEF2D96B5289}"/>
            </ac:spMkLst>
          </pc:spChg>
          <pc:picChg chg="add mod">
            <ac:chgData name="Martyna Ratajewska" userId="5bf3551093fc4351" providerId="LiveId" clId="{5DC26899-3CFE-4E37-B08C-F41D90FCE3E8}" dt="2025-03-24T07:54:21.470" v="30"/>
            <ac:picMkLst>
              <pc:docMk/>
              <pc:sldMasterMk cId="2058024367" sldId="2147483648"/>
              <pc:sldLayoutMk cId="2918271953" sldId="2147483649"/>
              <ac:picMk id="8" creationId="{AD8D0F5B-C150-D772-BC84-8A7BBF9E081C}"/>
            </ac:picMkLst>
          </pc:picChg>
        </pc:sldLayoutChg>
      </pc:sldMasterChg>
      <pc:sldMasterChg chg="new mod addSldLayout">
        <pc:chgData name="Martyna Ratajewska" userId="5bf3551093fc4351" providerId="LiveId" clId="{5DC26899-3CFE-4E37-B08C-F41D90FCE3E8}" dt="2025-03-24T07:57:16.479" v="33" actId="6938"/>
        <pc:sldMasterMkLst>
          <pc:docMk/>
          <pc:sldMasterMk cId="2897057617" sldId="2147483661"/>
        </pc:sldMasterMkLst>
        <pc:sldLayoutChg chg="new replId">
          <pc:chgData name="Martyna Ratajewska" userId="5bf3551093fc4351" providerId="LiveId" clId="{5DC26899-3CFE-4E37-B08C-F41D90FCE3E8}" dt="2025-03-24T07:57:16.479" v="33" actId="6938"/>
          <pc:sldLayoutMkLst>
            <pc:docMk/>
            <pc:sldMasterMk cId="2897057617" sldId="2147483661"/>
            <pc:sldLayoutMk cId="2631086392" sldId="2147483662"/>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3775069102" sldId="2147483663"/>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2729691934" sldId="2147483664"/>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1860934472" sldId="2147483665"/>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4070042816" sldId="2147483666"/>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1432281531" sldId="2147483667"/>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3389294256" sldId="2147483668"/>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620836812" sldId="2147483669"/>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623752850" sldId="2147483670"/>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2980064022" sldId="2147483671"/>
          </pc:sldLayoutMkLst>
        </pc:sldLayoutChg>
        <pc:sldLayoutChg chg="new replId">
          <pc:chgData name="Martyna Ratajewska" userId="5bf3551093fc4351" providerId="LiveId" clId="{5DC26899-3CFE-4E37-B08C-F41D90FCE3E8}" dt="2025-03-24T07:57:16.479" v="33" actId="6938"/>
          <pc:sldLayoutMkLst>
            <pc:docMk/>
            <pc:sldMasterMk cId="2897057617" sldId="2147483661"/>
            <pc:sldLayoutMk cId="661607319" sldId="2147483672"/>
          </pc:sldLayoutMkLst>
        </pc:sldLayoutChg>
      </pc:sldMasterChg>
    </pc:docChg>
  </pc:docChgLst>
  <pc:docChgLst>
    <pc:chgData name="Martyna Ratajewska" userId="5bf3551093fc4351" providerId="LiveId" clId="{B58FCE1A-6E7F-4E5F-BF35-D722949C49A8}"/>
    <pc:docChg chg="undo custSel addSld delSld modSld sldOrd">
      <pc:chgData name="Martyna Ratajewska" userId="5bf3551093fc4351" providerId="LiveId" clId="{B58FCE1A-6E7F-4E5F-BF35-D722949C49A8}" dt="2025-03-18T11:31:31.962" v="718" actId="14100"/>
      <pc:docMkLst>
        <pc:docMk/>
      </pc:docMkLst>
      <pc:sldChg chg="modSp mod">
        <pc:chgData name="Martyna Ratajewska" userId="5bf3551093fc4351" providerId="LiveId" clId="{B58FCE1A-6E7F-4E5F-BF35-D722949C49A8}" dt="2025-03-18T11:27:15.032" v="714" actId="20577"/>
        <pc:sldMkLst>
          <pc:docMk/>
          <pc:sldMk cId="542602248" sldId="256"/>
        </pc:sldMkLst>
        <pc:spChg chg="mod">
          <ac:chgData name="Martyna Ratajewska" userId="5bf3551093fc4351" providerId="LiveId" clId="{B58FCE1A-6E7F-4E5F-BF35-D722949C49A8}" dt="2025-03-18T11:27:15.032" v="714" actId="20577"/>
          <ac:spMkLst>
            <pc:docMk/>
            <pc:sldMk cId="542602248" sldId="256"/>
            <ac:spMk id="4" creationId="{00000000-0000-0000-0000-000000000000}"/>
          </ac:spMkLst>
        </pc:spChg>
      </pc:sldChg>
      <pc:sldChg chg="ord">
        <pc:chgData name="Martyna Ratajewska" userId="5bf3551093fc4351" providerId="LiveId" clId="{B58FCE1A-6E7F-4E5F-BF35-D722949C49A8}" dt="2025-03-18T10:42:36.429" v="405"/>
        <pc:sldMkLst>
          <pc:docMk/>
          <pc:sldMk cId="3116501626" sldId="258"/>
        </pc:sldMkLst>
      </pc:sldChg>
      <pc:sldChg chg="del">
        <pc:chgData name="Martyna Ratajewska" userId="5bf3551093fc4351" providerId="LiveId" clId="{B58FCE1A-6E7F-4E5F-BF35-D722949C49A8}" dt="2025-03-18T10:35:17.538" v="170" actId="2696"/>
        <pc:sldMkLst>
          <pc:docMk/>
          <pc:sldMk cId="3136514570" sldId="259"/>
        </pc:sldMkLst>
      </pc:sldChg>
      <pc:sldChg chg="del">
        <pc:chgData name="Martyna Ratajewska" userId="5bf3551093fc4351" providerId="LiveId" clId="{B58FCE1A-6E7F-4E5F-BF35-D722949C49A8}" dt="2025-03-18T10:40:59.033" v="401" actId="47"/>
        <pc:sldMkLst>
          <pc:docMk/>
          <pc:sldMk cId="2424215162" sldId="260"/>
        </pc:sldMkLst>
      </pc:sldChg>
      <pc:sldChg chg="ord">
        <pc:chgData name="Martyna Ratajewska" userId="5bf3551093fc4351" providerId="LiveId" clId="{B58FCE1A-6E7F-4E5F-BF35-D722949C49A8}" dt="2025-03-18T10:42:49.872" v="407"/>
        <pc:sldMkLst>
          <pc:docMk/>
          <pc:sldMk cId="165663303" sldId="279"/>
        </pc:sldMkLst>
      </pc:sldChg>
      <pc:sldChg chg="modSp mod">
        <pc:chgData name="Martyna Ratajewska" userId="5bf3551093fc4351" providerId="LiveId" clId="{B58FCE1A-6E7F-4E5F-BF35-D722949C49A8}" dt="2025-03-18T10:30:39.776" v="93" actId="20577"/>
        <pc:sldMkLst>
          <pc:docMk/>
          <pc:sldMk cId="2717446991" sldId="289"/>
        </pc:sldMkLst>
        <pc:spChg chg="mod">
          <ac:chgData name="Martyna Ratajewska" userId="5bf3551093fc4351" providerId="LiveId" clId="{B58FCE1A-6E7F-4E5F-BF35-D722949C49A8}" dt="2025-03-18T10:30:39.776" v="93" actId="20577"/>
          <ac:spMkLst>
            <pc:docMk/>
            <pc:sldMk cId="2717446991" sldId="289"/>
            <ac:spMk id="5" creationId="{00000000-0000-0000-0000-000000000000}"/>
          </ac:spMkLst>
        </pc:spChg>
      </pc:sldChg>
      <pc:sldChg chg="addSp delSp modSp mod">
        <pc:chgData name="Martyna Ratajewska" userId="5bf3551093fc4351" providerId="LiveId" clId="{B58FCE1A-6E7F-4E5F-BF35-D722949C49A8}" dt="2025-03-18T11:31:31.962" v="718" actId="14100"/>
        <pc:sldMkLst>
          <pc:docMk/>
          <pc:sldMk cId="816855917" sldId="291"/>
        </pc:sldMkLst>
        <pc:picChg chg="add mod">
          <ac:chgData name="Martyna Ratajewska" userId="5bf3551093fc4351" providerId="LiveId" clId="{B58FCE1A-6E7F-4E5F-BF35-D722949C49A8}" dt="2025-03-18T11:31:31.962" v="718" actId="14100"/>
          <ac:picMkLst>
            <pc:docMk/>
            <pc:sldMk cId="816855917" sldId="291"/>
            <ac:picMk id="7" creationId="{5FF1E7CC-2A43-6230-566C-979B3B5463AF}"/>
          </ac:picMkLst>
        </pc:picChg>
      </pc:sldChg>
      <pc:sldChg chg="ord">
        <pc:chgData name="Martyna Ratajewska" userId="5bf3551093fc4351" providerId="LiveId" clId="{B58FCE1A-6E7F-4E5F-BF35-D722949C49A8}" dt="2025-03-18T10:43:27.073" v="409"/>
        <pc:sldMkLst>
          <pc:docMk/>
          <pc:sldMk cId="2351069035" sldId="292"/>
        </pc:sldMkLst>
      </pc:sldChg>
      <pc:sldChg chg="modSp modAnim">
        <pc:chgData name="Martyna Ratajewska" userId="5bf3551093fc4351" providerId="LiveId" clId="{B58FCE1A-6E7F-4E5F-BF35-D722949C49A8}" dt="2025-03-18T10:35:00.326" v="169" actId="20577"/>
        <pc:sldMkLst>
          <pc:docMk/>
          <pc:sldMk cId="2546305003" sldId="293"/>
        </pc:sldMkLst>
        <pc:spChg chg="mod">
          <ac:chgData name="Martyna Ratajewska" userId="5bf3551093fc4351" providerId="LiveId" clId="{B58FCE1A-6E7F-4E5F-BF35-D722949C49A8}" dt="2025-03-18T10:35:00.326" v="169" actId="20577"/>
          <ac:spMkLst>
            <pc:docMk/>
            <pc:sldMk cId="2546305003" sldId="293"/>
            <ac:spMk id="10" creationId="{BAB0137B-9760-FD5A-7149-1560FAC8DA03}"/>
          </ac:spMkLst>
        </pc:spChg>
      </pc:sldChg>
      <pc:sldChg chg="ord">
        <pc:chgData name="Martyna Ratajewska" userId="5bf3551093fc4351" providerId="LiveId" clId="{B58FCE1A-6E7F-4E5F-BF35-D722949C49A8}" dt="2025-03-18T10:57:54.349" v="702"/>
        <pc:sldMkLst>
          <pc:docMk/>
          <pc:sldMk cId="1730031685" sldId="296"/>
        </pc:sldMkLst>
      </pc:sldChg>
      <pc:sldChg chg="del">
        <pc:chgData name="Martyna Ratajewska" userId="5bf3551093fc4351" providerId="LiveId" clId="{B58FCE1A-6E7F-4E5F-BF35-D722949C49A8}" dt="2025-03-18T10:40:26.015" v="399" actId="2696"/>
        <pc:sldMkLst>
          <pc:docMk/>
          <pc:sldMk cId="3678556729" sldId="316"/>
        </pc:sldMkLst>
      </pc:sldChg>
      <pc:sldChg chg="ord">
        <pc:chgData name="Martyna Ratajewska" userId="5bf3551093fc4351" providerId="LiveId" clId="{B58FCE1A-6E7F-4E5F-BF35-D722949C49A8}" dt="2025-03-18T10:41:50.686" v="403"/>
        <pc:sldMkLst>
          <pc:docMk/>
          <pc:sldMk cId="1876118920" sldId="319"/>
        </pc:sldMkLst>
      </pc:sldChg>
      <pc:sldChg chg="ord">
        <pc:chgData name="Martyna Ratajewska" userId="5bf3551093fc4351" providerId="LiveId" clId="{B58FCE1A-6E7F-4E5F-BF35-D722949C49A8}" dt="2025-03-18T10:51:25.300" v="687"/>
        <pc:sldMkLst>
          <pc:docMk/>
          <pc:sldMk cId="3793993714" sldId="320"/>
        </pc:sldMkLst>
      </pc:sldChg>
      <pc:sldChg chg="modSp mod ord">
        <pc:chgData name="Martyna Ratajewska" userId="5bf3551093fc4351" providerId="LiveId" clId="{B58FCE1A-6E7F-4E5F-BF35-D722949C49A8}" dt="2025-03-18T10:52:03.622" v="699" actId="27636"/>
        <pc:sldMkLst>
          <pc:docMk/>
          <pc:sldMk cId="678349059" sldId="321"/>
        </pc:sldMkLst>
        <pc:spChg chg="mod">
          <ac:chgData name="Martyna Ratajewska" userId="5bf3551093fc4351" providerId="LiveId" clId="{B58FCE1A-6E7F-4E5F-BF35-D722949C49A8}" dt="2025-03-18T10:52:03.622" v="699" actId="27636"/>
          <ac:spMkLst>
            <pc:docMk/>
            <pc:sldMk cId="678349059" sldId="321"/>
            <ac:spMk id="5" creationId="{00000000-0000-0000-0000-000000000000}"/>
          </ac:spMkLst>
        </pc:spChg>
      </pc:sldChg>
      <pc:sldChg chg="addSp delSp modSp add mod">
        <pc:chgData name="Martyna Ratajewska" userId="5bf3551093fc4351" providerId="LiveId" clId="{B58FCE1A-6E7F-4E5F-BF35-D722949C49A8}" dt="2025-03-18T10:50:35.455" v="685" actId="20577"/>
        <pc:sldMkLst>
          <pc:docMk/>
          <pc:sldMk cId="278824136" sldId="326"/>
        </pc:sldMkLst>
      </pc:sldChg>
      <pc:sldChg chg="addSp delSp modSp add mod ord">
        <pc:chgData name="Martyna Ratajewska" userId="5bf3551093fc4351" providerId="LiveId" clId="{B58FCE1A-6E7F-4E5F-BF35-D722949C49A8}" dt="2025-03-18T10:47:46.637" v="659" actId="20577"/>
        <pc:sldMkLst>
          <pc:docMk/>
          <pc:sldMk cId="2391465196" sldId="327"/>
        </pc:sldMkLst>
        <pc:spChg chg="add mod">
          <ac:chgData name="Martyna Ratajewska" userId="5bf3551093fc4351" providerId="LiveId" clId="{B58FCE1A-6E7F-4E5F-BF35-D722949C49A8}" dt="2025-03-18T10:47:46.637" v="659" actId="20577"/>
          <ac:spMkLst>
            <pc:docMk/>
            <pc:sldMk cId="2391465196" sldId="327"/>
            <ac:spMk id="2" creationId="{403331B1-B755-E5C7-7727-52A793E96FEA}"/>
          </ac:spMkLst>
        </pc:spChg>
        <pc:spChg chg="mod">
          <ac:chgData name="Martyna Ratajewska" userId="5bf3551093fc4351" providerId="LiveId" clId="{B58FCE1A-6E7F-4E5F-BF35-D722949C49A8}" dt="2025-03-18T10:44:11.251" v="419" actId="1076"/>
          <ac:spMkLst>
            <pc:docMk/>
            <pc:sldMk cId="2391465196" sldId="327"/>
            <ac:spMk id="13" creationId="{31A57377-3A2E-288A-3259-6523DA16E2C8}"/>
          </ac:spMkLst>
        </pc:spChg>
        <pc:spChg chg="mod">
          <ac:chgData name="Martyna Ratajewska" userId="5bf3551093fc4351" providerId="LiveId" clId="{B58FCE1A-6E7F-4E5F-BF35-D722949C49A8}" dt="2025-03-18T10:44:16.229" v="420" actId="1076"/>
          <ac:spMkLst>
            <pc:docMk/>
            <pc:sldMk cId="2391465196" sldId="327"/>
            <ac:spMk id="19" creationId="{A061F079-06C1-73B4-1AF2-FEE646148D1F}"/>
          </ac:spMkLst>
        </pc:spChg>
      </pc:sldChg>
      <pc:sldChg chg="addSp delSp modSp add mod">
        <pc:chgData name="Martyna Ratajewska" userId="5bf3551093fc4351" providerId="LiveId" clId="{B58FCE1A-6E7F-4E5F-BF35-D722949C49A8}" dt="2025-03-18T10:56:55.034" v="700" actId="1076"/>
        <pc:sldMkLst>
          <pc:docMk/>
          <pc:sldMk cId="1043203532" sldId="328"/>
        </pc:sldMkLst>
        <pc:spChg chg="mod">
          <ac:chgData name="Martyna Ratajewska" userId="5bf3551093fc4351" providerId="LiveId" clId="{B58FCE1A-6E7F-4E5F-BF35-D722949C49A8}" dt="2025-03-18T10:46:29.354" v="553" actId="6549"/>
          <ac:spMkLst>
            <pc:docMk/>
            <pc:sldMk cId="1043203532" sldId="328"/>
            <ac:spMk id="29" creationId="{C17EF0A8-D6AC-090A-1A46-41D3D0ACC6B5}"/>
          </ac:spMkLst>
        </pc:spChg>
        <pc:picChg chg="add mod">
          <ac:chgData name="Martyna Ratajewska" userId="5bf3551093fc4351" providerId="LiveId" clId="{B58FCE1A-6E7F-4E5F-BF35-D722949C49A8}" dt="2025-03-18T10:56:55.034" v="700" actId="1076"/>
          <ac:picMkLst>
            <pc:docMk/>
            <pc:sldMk cId="1043203532" sldId="328"/>
            <ac:picMk id="5" creationId="{26089537-B174-B7DB-41E3-5DA5DDFFFD38}"/>
          </ac:picMkLst>
        </pc:picChg>
      </pc:sldChg>
      <pc:sldChg chg="delSp add mod ord">
        <pc:chgData name="Martyna Ratajewska" userId="5bf3551093fc4351" providerId="LiveId" clId="{B58FCE1A-6E7F-4E5F-BF35-D722949C49A8}" dt="2025-03-18T10:58:46.037" v="713" actId="478"/>
        <pc:sldMkLst>
          <pc:docMk/>
          <pc:sldMk cId="1332461643" sldId="329"/>
        </pc:sldMkLst>
      </pc:sldChg>
    </pc:docChg>
  </pc:docChgLst>
  <pc:docChgLst>
    <pc:chgData name="Martyna Ratajewska" userId="5bf3551093fc4351" providerId="LiveId" clId="{F22EA7B2-DD21-41B3-9D6B-414F42088A77}"/>
    <pc:docChg chg="modSld">
      <pc:chgData name="Martyna Ratajewska" userId="5bf3551093fc4351" providerId="LiveId" clId="{F22EA7B2-DD21-41B3-9D6B-414F42088A77}" dt="2024-06-11T13:36:43.499" v="0" actId="1076"/>
      <pc:docMkLst>
        <pc:docMk/>
      </pc:docMkLst>
      <pc:sldChg chg="modSp mod">
        <pc:chgData name="Martyna Ratajewska" userId="5bf3551093fc4351" providerId="LiveId" clId="{F22EA7B2-DD21-41B3-9D6B-414F42088A77}" dt="2024-06-11T13:36:43.499" v="0" actId="1076"/>
        <pc:sldMkLst>
          <pc:docMk/>
          <pc:sldMk cId="2957501987" sldId="31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0F1BEBA5-0E87-B825-9374-7457F2392E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FB6522A0-6107-62CE-9BC4-B8B26992D6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92DAD3-99F3-4603-AC7B-EF857C5E7DAE}" type="datetimeFigureOut">
              <a:rPr lang="pl-PL" smtClean="0"/>
              <a:t>25.03.2025</a:t>
            </a:fld>
            <a:endParaRPr lang="pl-PL"/>
          </a:p>
        </p:txBody>
      </p:sp>
      <p:sp>
        <p:nvSpPr>
          <p:cNvPr id="4" name="Symbol zastępczy stopki 3">
            <a:extLst>
              <a:ext uri="{FF2B5EF4-FFF2-40B4-BE49-F238E27FC236}">
                <a16:creationId xmlns:a16="http://schemas.microsoft.com/office/drawing/2014/main" id="{4C96CED7-7C5B-B086-E531-2060D3BB23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A9E6271D-593A-E973-019C-5EBFE9BCDD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5B03C6-7BA0-46B4-8A61-79062646693D}" type="slidenum">
              <a:rPr lang="pl-PL" smtClean="0"/>
              <a:t>‹#›</a:t>
            </a:fld>
            <a:endParaRPr lang="pl-PL"/>
          </a:p>
        </p:txBody>
      </p:sp>
    </p:spTree>
    <p:extLst>
      <p:ext uri="{BB962C8B-B14F-4D97-AF65-F5344CB8AC3E}">
        <p14:creationId xmlns:p14="http://schemas.microsoft.com/office/powerpoint/2010/main" val="39704722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93E53DD-333A-4F25-AD2E-D15CE6D53689}" type="datetimeFigureOut">
              <a:rPr lang="pl-PL" smtClean="0"/>
              <a:t>25.03.2025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59413FD-FE63-414A-8492-AD7082A215AD}" type="slidenum">
              <a:rPr lang="pl-PL" smtClean="0"/>
              <a:t>‹#›</a:t>
            </a:fld>
            <a:endParaRPr lang="pl-PL"/>
          </a:p>
        </p:txBody>
      </p:sp>
      <p:pic>
        <p:nvPicPr>
          <p:cNvPr id="8" name="Obraz 7">
            <a:extLst>
              <a:ext uri="{FF2B5EF4-FFF2-40B4-BE49-F238E27FC236}">
                <a16:creationId xmlns:a16="http://schemas.microsoft.com/office/drawing/2014/main" id="{AD8D0F5B-C150-D772-BC84-8A7BBF9E08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18271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93E53DD-333A-4F25-AD2E-D15CE6D53689}" type="datetimeFigureOut">
              <a:rPr lang="pl-PL" smtClean="0"/>
              <a:t>25.03.2025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18904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93E53DD-333A-4F25-AD2E-D15CE6D53689}" type="datetimeFigureOut">
              <a:rPr lang="pl-PL" smtClean="0"/>
              <a:t>25.03.2025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84815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3E53DD-333A-4F25-AD2E-D15CE6D53689}" type="datetimeFigureOut">
              <a:rPr lang="pl-PL" smtClean="0"/>
              <a:t>25.03.2025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216987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3E53DD-333A-4F25-AD2E-D15CE6D53689}" type="datetimeFigureOut">
              <a:rPr lang="pl-PL" smtClean="0"/>
              <a:t>25.03.2025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83750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FDD785-93A5-F339-4CAB-D6376D5D8F79}"/>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49C18053-BBC2-0DD6-5991-8666DC146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963EA55-C0F4-709C-23AE-5835842D8CE7}"/>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A2C64B7D-CE21-B9D2-804C-F743E49DAE8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3FEA488-1595-787A-9F6A-88BCDBCCD697}"/>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263108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4A83F5-2E6E-765C-EAD1-CBF0F068F55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DD1E17D-DA30-840B-8D20-A3AA76C3B071}"/>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D555424-D96F-8B69-0459-BDEDCBDC6E6E}"/>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E78760A4-D203-E659-BE96-6A1008E6845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3E1C478-A097-59A3-D4F8-F696855F8A05}"/>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377506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82E9C0-85CB-BACE-2F31-D10AFF6BC18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27436E5-E6A6-5B19-D20E-0F52CA875C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85522FEE-B478-4BBF-593B-C76518B1ED69}"/>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1D9349E2-0C1B-8D50-A880-5DFBD23CCE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323D3B-226A-87B0-4AAB-C1D8D7EFFEB6}"/>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2729691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C2BF6B-BDF9-F335-57E7-C574DBA3D98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62BBE44-0C24-AF83-BC31-9A8937DDA126}"/>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1F1553E-08A0-6211-6B62-00C128A9110A}"/>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F07C185-E647-EDEF-0626-CF4EA31B6326}"/>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6" name="Symbol zastępczy stopki 5">
            <a:extLst>
              <a:ext uri="{FF2B5EF4-FFF2-40B4-BE49-F238E27FC236}">
                <a16:creationId xmlns:a16="http://schemas.microsoft.com/office/drawing/2014/main" id="{47CCEA59-9BC0-46E7-61D7-B1447E4A869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6663E61-C532-CF84-3EF8-82C099103AEA}"/>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186093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6F0F15-9598-82C7-F3FF-26C89C7FFC7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D2E3B62-F169-BDFF-851A-9FDFB06466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1CD4CD0-EE39-7987-5B33-29E777949259}"/>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1371C193-DDFE-59CF-1E49-C2AEEF683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C6EC012-2AE5-D3D1-1118-13EA27E61A0F}"/>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F05C2C59-BE5E-1846-9E0E-FC81F0054957}"/>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8" name="Symbol zastępczy stopki 7">
            <a:extLst>
              <a:ext uri="{FF2B5EF4-FFF2-40B4-BE49-F238E27FC236}">
                <a16:creationId xmlns:a16="http://schemas.microsoft.com/office/drawing/2014/main" id="{4C5C07ED-4769-E4B0-020C-0028E4B45A2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9F5D54B-6BE3-FFC0-4B90-223FC211E0C8}"/>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407004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D9789E-9587-B551-620B-44D1ADE2045A}"/>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185563E-08CF-2264-FFCA-A5692D229E1A}"/>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4" name="Symbol zastępczy stopki 3">
            <a:extLst>
              <a:ext uri="{FF2B5EF4-FFF2-40B4-BE49-F238E27FC236}">
                <a16:creationId xmlns:a16="http://schemas.microsoft.com/office/drawing/2014/main" id="{DCBD404E-40BD-A529-FAE0-E9A808B6972E}"/>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24B48C8-F182-2183-E571-096D55AB6531}"/>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143228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802D78-4E6D-0033-CC39-B06EBE766011}"/>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74479AE-E6F5-301E-4C51-D0B81799E181}"/>
              </a:ext>
            </a:extLst>
          </p:cNvPr>
          <p:cNvSpPr>
            <a:spLocks noGrp="1"/>
          </p:cNvSpPr>
          <p:nvPr>
            <p:ph type="dt" sz="half" idx="10"/>
          </p:nvPr>
        </p:nvSpPr>
        <p:spPr/>
        <p:txBody>
          <a:bodyPr/>
          <a:lstStyle/>
          <a:p>
            <a:fld id="{093E53DD-333A-4F25-AD2E-D15CE6D53689}" type="datetimeFigureOut">
              <a:rPr lang="pl-PL" smtClean="0"/>
              <a:t>25.03.2025</a:t>
            </a:fld>
            <a:endParaRPr lang="pl-PL"/>
          </a:p>
        </p:txBody>
      </p:sp>
      <p:sp>
        <p:nvSpPr>
          <p:cNvPr id="4" name="Symbol zastępczy stopki 3">
            <a:extLst>
              <a:ext uri="{FF2B5EF4-FFF2-40B4-BE49-F238E27FC236}">
                <a16:creationId xmlns:a16="http://schemas.microsoft.com/office/drawing/2014/main" id="{3DB4C73C-CD9D-B7BA-8675-B90829FE0F4C}"/>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157128C3-828B-D8AB-B133-3EF2EAB0CEF0}"/>
              </a:ext>
            </a:extLst>
          </p:cNvPr>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3936569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926A517-163E-F16A-F6E1-F05E62E18074}"/>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3" name="Symbol zastępczy stopki 2">
            <a:extLst>
              <a:ext uri="{FF2B5EF4-FFF2-40B4-BE49-F238E27FC236}">
                <a16:creationId xmlns:a16="http://schemas.microsoft.com/office/drawing/2014/main" id="{08D9E5F0-D88B-CE65-065A-263D465D9E53}"/>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19507326-11F0-8C9A-632E-1DE0520F700B}"/>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3389294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F5B08D-3324-4E01-196D-D910A3C6E26A}"/>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580A74BF-16E2-83AB-47CA-4ACD01F09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6E48315-D2F7-9E70-AE05-2D7147EA1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DE003CBB-9B39-2427-369C-DD74B296EDCC}"/>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6" name="Symbol zastępczy stopki 5">
            <a:extLst>
              <a:ext uri="{FF2B5EF4-FFF2-40B4-BE49-F238E27FC236}">
                <a16:creationId xmlns:a16="http://schemas.microsoft.com/office/drawing/2014/main" id="{97B99C7A-4F31-4944-0DD0-5EAD0B2138C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F92D90A-7AB3-9789-2D53-00C64D4B2178}"/>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620836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19E0DE-34D0-29DB-BBCE-AD05C5AC371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FC05C40-5B21-8875-CD86-D78A8A52E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6AC3D68-238F-33B9-6A35-EA9A672FE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03248E6-F90D-F56E-A95F-C166DAE96AE0}"/>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6" name="Symbol zastępczy stopki 5">
            <a:extLst>
              <a:ext uri="{FF2B5EF4-FFF2-40B4-BE49-F238E27FC236}">
                <a16:creationId xmlns:a16="http://schemas.microsoft.com/office/drawing/2014/main" id="{6C1CE1FA-E037-7730-D3C7-073DACA18FE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DFDB430-D37B-DF99-DAE8-8BF4FB24C741}"/>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62375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FD4D74-8FB0-BB7C-7BDA-45482448FF2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9F839C6A-2CBE-1A84-2BB9-650FC57B6B14}"/>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D745E20-762B-6B94-D220-5892DF4E1241}"/>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D6976865-262E-3AC1-1BC2-3738D4F17E0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BF3DF04-4F88-D7D2-4033-69B6357EE9E8}"/>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2980064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5870F12-6FEF-ACD8-4789-CE15F5730FE5}"/>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0F0243C-2DB9-F2E0-1BF7-1E831B7AC88D}"/>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627CB81-5092-2063-8119-4928A8661AD1}"/>
              </a:ext>
            </a:extLst>
          </p:cNvPr>
          <p:cNvSpPr>
            <a:spLocks noGrp="1"/>
          </p:cNvSpPr>
          <p:nvPr>
            <p:ph type="dt" sz="half" idx="10"/>
          </p:nvPr>
        </p:nvSpPr>
        <p:spPr/>
        <p:txBody>
          <a:body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A8E72B2A-330A-EC4F-93D6-140C5F19630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225E120-3EEA-2683-DA73-6F9031077E10}"/>
              </a:ext>
            </a:extLst>
          </p:cNvPr>
          <p:cNvSpPr>
            <a:spLocks noGrp="1"/>
          </p:cNvSpPr>
          <p:nvPr>
            <p:ph type="sldNum" sz="quarter" idx="12"/>
          </p:nvPr>
        </p:nvSpPr>
        <p:spPr/>
        <p:txBody>
          <a:bodyPr/>
          <a:lstStyle/>
          <a:p>
            <a:fld id="{60FE0860-585E-4FB8-A046-A37C112E07FE}" type="slidenum">
              <a:rPr lang="pl-PL" smtClean="0"/>
              <a:t>‹#›</a:t>
            </a:fld>
            <a:endParaRPr lang="pl-PL"/>
          </a:p>
        </p:txBody>
      </p:sp>
    </p:spTree>
    <p:extLst>
      <p:ext uri="{BB962C8B-B14F-4D97-AF65-F5344CB8AC3E}">
        <p14:creationId xmlns:p14="http://schemas.microsoft.com/office/powerpoint/2010/main" val="66160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038B22-C9EE-A470-A4AA-E485C364214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0B4E959-DCC3-7EE7-172A-088D36022327}"/>
              </a:ext>
            </a:extLst>
          </p:cNvPr>
          <p:cNvSpPr>
            <a:spLocks noGrp="1"/>
          </p:cNvSpPr>
          <p:nvPr>
            <p:ph type="dt" sz="half" idx="10"/>
          </p:nvPr>
        </p:nvSpPr>
        <p:spPr/>
        <p:txBody>
          <a:bodyPr/>
          <a:lstStyle/>
          <a:p>
            <a:fld id="{093E53DD-333A-4F25-AD2E-D15CE6D53689}" type="datetimeFigureOut">
              <a:rPr lang="pl-PL" smtClean="0"/>
              <a:t>25.03.2025</a:t>
            </a:fld>
            <a:endParaRPr lang="pl-PL"/>
          </a:p>
        </p:txBody>
      </p:sp>
      <p:sp>
        <p:nvSpPr>
          <p:cNvPr id="4" name="Symbol zastępczy stopki 3">
            <a:extLst>
              <a:ext uri="{FF2B5EF4-FFF2-40B4-BE49-F238E27FC236}">
                <a16:creationId xmlns:a16="http://schemas.microsoft.com/office/drawing/2014/main" id="{ADD5569E-A47B-6A74-48B9-F6AAFFC87CB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8674DFA-9015-02DC-970B-795392A1CD41}"/>
              </a:ext>
            </a:extLst>
          </p:cNvPr>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16544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93E53DD-333A-4F25-AD2E-D15CE6D53689}" type="datetimeFigureOut">
              <a:rPr lang="pl-PL" smtClean="0"/>
              <a:t>25.03.2025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398344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93E53DD-333A-4F25-AD2E-D15CE6D53689}" type="datetimeFigureOut">
              <a:rPr lang="pl-PL" smtClean="0"/>
              <a:t>25.03.2025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40081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93E53DD-333A-4F25-AD2E-D15CE6D53689}" type="datetimeFigureOut">
              <a:rPr lang="pl-PL" smtClean="0"/>
              <a:t>25.03.2025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321054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93E53DD-333A-4F25-AD2E-D15CE6D53689}" type="datetimeFigureOut">
              <a:rPr lang="pl-PL" smtClean="0"/>
              <a:t>25.03.2025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103122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93E53DD-333A-4F25-AD2E-D15CE6D53689}" type="datetimeFigureOut">
              <a:rPr lang="pl-PL" smtClean="0"/>
              <a:t>25.03.2025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402506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93E53DD-333A-4F25-AD2E-D15CE6D53689}" type="datetimeFigureOut">
              <a:rPr lang="pl-PL" smtClean="0"/>
              <a:t>25.03.2025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59413FD-FE63-414A-8492-AD7082A215AD}" type="slidenum">
              <a:rPr lang="pl-PL" smtClean="0"/>
              <a:t>‹#›</a:t>
            </a:fld>
            <a:endParaRPr lang="pl-PL"/>
          </a:p>
        </p:txBody>
      </p:sp>
    </p:spTree>
    <p:extLst>
      <p:ext uri="{BB962C8B-B14F-4D97-AF65-F5344CB8AC3E}">
        <p14:creationId xmlns:p14="http://schemas.microsoft.com/office/powerpoint/2010/main" val="4269604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E53DD-333A-4F25-AD2E-D15CE6D53689}" type="datetimeFigureOut">
              <a:rPr lang="pl-PL" smtClean="0"/>
              <a:t>25.03.2025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13FD-FE63-414A-8492-AD7082A215AD}" type="slidenum">
              <a:rPr lang="pl-PL" smtClean="0"/>
              <a:t>‹#›</a:t>
            </a:fld>
            <a:endParaRPr lang="pl-PL"/>
          </a:p>
        </p:txBody>
      </p:sp>
    </p:spTree>
    <p:extLst>
      <p:ext uri="{BB962C8B-B14F-4D97-AF65-F5344CB8AC3E}">
        <p14:creationId xmlns:p14="http://schemas.microsoft.com/office/powerpoint/2010/main" val="2058024367"/>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3103CC7-4071-4ED9-2CFA-E7B423DBE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3C14886-2BF4-7BED-2A63-ED40036E51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4399A4-3B15-FE98-6352-416AAABEDB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6E1C-A6EB-4CA2-AECF-BA911924566E}" type="datetimeFigureOut">
              <a:rPr lang="pl-PL" smtClean="0"/>
              <a:t>25.03.2025</a:t>
            </a:fld>
            <a:endParaRPr lang="pl-PL"/>
          </a:p>
        </p:txBody>
      </p:sp>
      <p:sp>
        <p:nvSpPr>
          <p:cNvPr id="5" name="Symbol zastępczy stopki 4">
            <a:extLst>
              <a:ext uri="{FF2B5EF4-FFF2-40B4-BE49-F238E27FC236}">
                <a16:creationId xmlns:a16="http://schemas.microsoft.com/office/drawing/2014/main" id="{87DE73E2-0C93-FF28-9284-81507C58D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83BD450C-5D8C-C55A-9548-B38CBF385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E0860-585E-4FB8-A046-A37C112E07FE}" type="slidenum">
              <a:rPr lang="pl-PL" smtClean="0"/>
              <a:t>‹#›</a:t>
            </a:fld>
            <a:endParaRPr lang="pl-PL"/>
          </a:p>
        </p:txBody>
      </p:sp>
    </p:spTree>
    <p:extLst>
      <p:ext uri="{BB962C8B-B14F-4D97-AF65-F5344CB8AC3E}">
        <p14:creationId xmlns:p14="http://schemas.microsoft.com/office/powerpoint/2010/main" val="28970576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webp"/><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webp"/><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www.nfz.gov.pl/dla-pacjenta/nasze-zdrowie-w-ue/leczenie-w-krajach-unii-europejskiej-i-efta/wyjezdzam-do/"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e-nnw.pl/"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7.web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webp"/><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5.webp"/><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3" Type="http://schemas.openxmlformats.org/officeDocument/2006/relationships/image" Target="../media/image55.webp"/><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55.webp"/><Relationship Id="rId2" Type="http://schemas.openxmlformats.org/officeDocument/2006/relationships/image" Target="../media/image54.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ytuł 3"/>
          <p:cNvSpPr>
            <a:spLocks noGrp="1"/>
          </p:cNvSpPr>
          <p:nvPr>
            <p:ph type="ctrTitle"/>
          </p:nvPr>
        </p:nvSpPr>
        <p:spPr>
          <a:xfrm>
            <a:off x="1639406" y="1588799"/>
            <a:ext cx="9144000" cy="2387600"/>
          </a:xfrm>
        </p:spPr>
        <p:txBody>
          <a:bodyPr>
            <a:normAutofit/>
          </a:bodyPr>
          <a:lstStyle/>
          <a:p>
            <a:r>
              <a:rPr lang="pl-PL" sz="4800" b="1" dirty="0"/>
              <a:t>Zawód brokera nie musi być nudny. </a:t>
            </a:r>
            <a:br>
              <a:rPr lang="pl-PL" sz="5400" b="1" dirty="0"/>
            </a:br>
            <a:endParaRPr lang="pl-PL" sz="5400" b="1" dirty="0"/>
          </a:p>
        </p:txBody>
      </p:sp>
      <p:sp>
        <p:nvSpPr>
          <p:cNvPr id="3" name="Podtytuł 2">
            <a:extLst>
              <a:ext uri="{FF2B5EF4-FFF2-40B4-BE49-F238E27FC236}">
                <a16:creationId xmlns:a16="http://schemas.microsoft.com/office/drawing/2014/main" id="{FD1BA2E0-8C01-3965-DC0F-83A4F594771C}"/>
              </a:ext>
            </a:extLst>
          </p:cNvPr>
          <p:cNvSpPr>
            <a:spLocks noGrp="1"/>
          </p:cNvSpPr>
          <p:nvPr>
            <p:ph type="subTitle" idx="1"/>
          </p:nvPr>
        </p:nvSpPr>
        <p:spPr/>
        <p:txBody>
          <a:bodyPr/>
          <a:lstStyle/>
          <a:p>
            <a:r>
              <a:rPr lang="pl-PL" sz="2400" b="1" dirty="0"/>
              <a:t>O tym jak mądrze korzystać z ubezpieczeń w praktyce.</a:t>
            </a:r>
            <a:endParaRPr lang="pl-PL" dirty="0"/>
          </a:p>
        </p:txBody>
      </p:sp>
      <p:pic>
        <p:nvPicPr>
          <p:cNvPr id="7" name="Obraz 6">
            <a:extLst>
              <a:ext uri="{FF2B5EF4-FFF2-40B4-BE49-F238E27FC236}">
                <a16:creationId xmlns:a16="http://schemas.microsoft.com/office/drawing/2014/main" id="{3990FA51-BD34-E84D-9932-32DAA0D0E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869" y="4429919"/>
            <a:ext cx="4091073" cy="1029601"/>
          </a:xfrm>
          <a:prstGeom prst="rect">
            <a:avLst/>
          </a:prstGeom>
        </p:spPr>
      </p:pic>
      <p:sp>
        <p:nvSpPr>
          <p:cNvPr id="8" name="pole tekstowe 7">
            <a:extLst>
              <a:ext uri="{FF2B5EF4-FFF2-40B4-BE49-F238E27FC236}">
                <a16:creationId xmlns:a16="http://schemas.microsoft.com/office/drawing/2014/main" id="{3AF099AD-82FD-09E4-7EAF-73DC1AE3E9F6}"/>
              </a:ext>
            </a:extLst>
          </p:cNvPr>
          <p:cNvSpPr txBox="1"/>
          <p:nvPr/>
        </p:nvSpPr>
        <p:spPr>
          <a:xfrm>
            <a:off x="8016537" y="5522880"/>
            <a:ext cx="3921464" cy="677108"/>
          </a:xfrm>
          <a:prstGeom prst="rect">
            <a:avLst/>
          </a:prstGeom>
          <a:noFill/>
        </p:spPr>
        <p:txBody>
          <a:bodyPr wrap="square" rtlCol="0">
            <a:spAutoFit/>
          </a:bodyPr>
          <a:lstStyle/>
          <a:p>
            <a:r>
              <a:rPr lang="pl-PL" sz="2000" dirty="0"/>
              <a:t>Martyna Ratajewska </a:t>
            </a:r>
          </a:p>
          <a:p>
            <a:r>
              <a:rPr lang="pl-PL" i="1" dirty="0"/>
              <a:t>Dyrektor ds. ubezpieczeń majątkowych </a:t>
            </a:r>
          </a:p>
        </p:txBody>
      </p:sp>
    </p:spTree>
    <p:extLst>
      <p:ext uri="{BB962C8B-B14F-4D97-AF65-F5344CB8AC3E}">
        <p14:creationId xmlns:p14="http://schemas.microsoft.com/office/powerpoint/2010/main" val="54260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pic>
        <p:nvPicPr>
          <p:cNvPr id="15" name="Obraz 14">
            <a:extLst>
              <a:ext uri="{FF2B5EF4-FFF2-40B4-BE49-F238E27FC236}">
                <a16:creationId xmlns:a16="http://schemas.microsoft.com/office/drawing/2014/main" id="{54A5E148-8041-54F0-0C5B-B65E8AA866CA}"/>
              </a:ext>
            </a:extLst>
          </p:cNvPr>
          <p:cNvPicPr>
            <a:picLocks noChangeAspect="1"/>
          </p:cNvPicPr>
          <p:nvPr/>
        </p:nvPicPr>
        <p:blipFill>
          <a:blip r:embed="rId2"/>
          <a:stretch>
            <a:fillRect/>
          </a:stretch>
        </p:blipFill>
        <p:spPr>
          <a:xfrm>
            <a:off x="5780279" y="2420762"/>
            <a:ext cx="4758680" cy="1645920"/>
          </a:xfrm>
          <a:prstGeom prst="rect">
            <a:avLst/>
          </a:prstGeom>
        </p:spPr>
      </p:pic>
      <p:pic>
        <p:nvPicPr>
          <p:cNvPr id="19" name="Obraz 18">
            <a:extLst>
              <a:ext uri="{FF2B5EF4-FFF2-40B4-BE49-F238E27FC236}">
                <a16:creationId xmlns:a16="http://schemas.microsoft.com/office/drawing/2014/main" id="{13DB0F30-6FE4-99BC-D359-52D88845131C}"/>
              </a:ext>
            </a:extLst>
          </p:cNvPr>
          <p:cNvPicPr>
            <a:picLocks noChangeAspect="1"/>
          </p:cNvPicPr>
          <p:nvPr/>
        </p:nvPicPr>
        <p:blipFill>
          <a:blip r:embed="rId3"/>
          <a:stretch>
            <a:fillRect/>
          </a:stretch>
        </p:blipFill>
        <p:spPr>
          <a:xfrm>
            <a:off x="5759775" y="4321828"/>
            <a:ext cx="4779184" cy="1222277"/>
          </a:xfrm>
          <a:prstGeom prst="rect">
            <a:avLst/>
          </a:prstGeom>
        </p:spPr>
      </p:pic>
      <p:pic>
        <p:nvPicPr>
          <p:cNvPr id="3" name="Obraz 2">
            <a:extLst>
              <a:ext uri="{FF2B5EF4-FFF2-40B4-BE49-F238E27FC236}">
                <a16:creationId xmlns:a16="http://schemas.microsoft.com/office/drawing/2014/main" id="{6DDFCEE8-835B-B52F-EBBA-DC4C79331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6912" y="4012711"/>
            <a:ext cx="1355968" cy="1355968"/>
          </a:xfrm>
          <a:prstGeom prst="rect">
            <a:avLst/>
          </a:prstGeom>
        </p:spPr>
      </p:pic>
      <p:pic>
        <p:nvPicPr>
          <p:cNvPr id="8" name="Obraz 7">
            <a:extLst>
              <a:ext uri="{FF2B5EF4-FFF2-40B4-BE49-F238E27FC236}">
                <a16:creationId xmlns:a16="http://schemas.microsoft.com/office/drawing/2014/main" id="{4EB08F1A-4C2F-2C80-3E72-7E13DFB49F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0703" y="2263242"/>
            <a:ext cx="1579726" cy="1230459"/>
          </a:xfrm>
          <a:prstGeom prst="rect">
            <a:avLst/>
          </a:prstGeom>
        </p:spPr>
      </p:pic>
      <p:sp>
        <p:nvSpPr>
          <p:cNvPr id="9" name="Tytuł 3">
            <a:extLst>
              <a:ext uri="{FF2B5EF4-FFF2-40B4-BE49-F238E27FC236}">
                <a16:creationId xmlns:a16="http://schemas.microsoft.com/office/drawing/2014/main" id="{7034CB78-5009-2944-5D7A-18B17CEF8DF3}"/>
              </a:ext>
            </a:extLst>
          </p:cNvPr>
          <p:cNvSpPr txBox="1">
            <a:spLocks/>
          </p:cNvSpPr>
          <p:nvPr/>
        </p:nvSpPr>
        <p:spPr>
          <a:xfrm>
            <a:off x="654756" y="1198485"/>
            <a:ext cx="10013244" cy="7062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3600" b="1" dirty="0"/>
          </a:p>
          <a:p>
            <a:r>
              <a:rPr lang="pl-PL" sz="3600" b="1" dirty="0"/>
              <a:t>Który ubezpieczyciel zapewni nam szerszą ochronę?</a:t>
            </a:r>
          </a:p>
        </p:txBody>
      </p:sp>
      <p:pic>
        <p:nvPicPr>
          <p:cNvPr id="11" name="Obraz 10">
            <a:extLst>
              <a:ext uri="{FF2B5EF4-FFF2-40B4-BE49-F238E27FC236}">
                <a16:creationId xmlns:a16="http://schemas.microsoft.com/office/drawing/2014/main" id="{B71D7C34-2AA3-2FE9-893A-EF9BE2F410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601" y="2302305"/>
            <a:ext cx="2377990" cy="2377990"/>
          </a:xfrm>
          <a:prstGeom prst="rect">
            <a:avLst/>
          </a:prstGeom>
        </p:spPr>
      </p:pic>
    </p:spTree>
    <p:extLst>
      <p:ext uri="{BB962C8B-B14F-4D97-AF65-F5344CB8AC3E}">
        <p14:creationId xmlns:p14="http://schemas.microsoft.com/office/powerpoint/2010/main" val="173003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2" name="Tytuł 3">
            <a:extLst>
              <a:ext uri="{FF2B5EF4-FFF2-40B4-BE49-F238E27FC236}">
                <a16:creationId xmlns:a16="http://schemas.microsoft.com/office/drawing/2014/main" id="{47738240-982D-F6B2-3EC1-F8B8826804E1}"/>
              </a:ext>
            </a:extLst>
          </p:cNvPr>
          <p:cNvSpPr txBox="1">
            <a:spLocks/>
          </p:cNvSpPr>
          <p:nvPr/>
        </p:nvSpPr>
        <p:spPr>
          <a:xfrm>
            <a:off x="513618" y="2073276"/>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Kradzież pojazdu </a:t>
            </a:r>
          </a:p>
          <a:p>
            <a:r>
              <a:rPr lang="pl-PL" sz="2400" b="1" dirty="0"/>
              <a:t>Prosty przykład - niełatwa interpretacja na przykładzie Ogólnych Warunków Ubezpieczenia STU Ergo Hestia S.A. </a:t>
            </a:r>
            <a:endParaRPr lang="pl-PL" sz="4000" b="1" dirty="0"/>
          </a:p>
        </p:txBody>
      </p:sp>
      <p:pic>
        <p:nvPicPr>
          <p:cNvPr id="7" name="Obraz 6">
            <a:extLst>
              <a:ext uri="{FF2B5EF4-FFF2-40B4-BE49-F238E27FC236}">
                <a16:creationId xmlns:a16="http://schemas.microsoft.com/office/drawing/2014/main" id="{82A48FA9-7F66-7815-0E29-379AAC9A2E75}"/>
              </a:ext>
            </a:extLst>
          </p:cNvPr>
          <p:cNvPicPr>
            <a:picLocks noChangeAspect="1"/>
          </p:cNvPicPr>
          <p:nvPr/>
        </p:nvPicPr>
        <p:blipFill>
          <a:blip r:embed="rId2"/>
          <a:stretch>
            <a:fillRect/>
          </a:stretch>
        </p:blipFill>
        <p:spPr>
          <a:xfrm>
            <a:off x="1703903" y="3071453"/>
            <a:ext cx="8964097" cy="467086"/>
          </a:xfrm>
          <a:prstGeom prst="rect">
            <a:avLst/>
          </a:prstGeom>
        </p:spPr>
      </p:pic>
      <p:pic>
        <p:nvPicPr>
          <p:cNvPr id="10" name="Obraz 9">
            <a:extLst>
              <a:ext uri="{FF2B5EF4-FFF2-40B4-BE49-F238E27FC236}">
                <a16:creationId xmlns:a16="http://schemas.microsoft.com/office/drawing/2014/main" id="{F8B626FE-999F-60C6-7CB5-61209F989B72}"/>
              </a:ext>
            </a:extLst>
          </p:cNvPr>
          <p:cNvPicPr>
            <a:picLocks noChangeAspect="1"/>
          </p:cNvPicPr>
          <p:nvPr/>
        </p:nvPicPr>
        <p:blipFill>
          <a:blip r:embed="rId3"/>
          <a:stretch>
            <a:fillRect/>
          </a:stretch>
        </p:blipFill>
        <p:spPr>
          <a:xfrm>
            <a:off x="1760706" y="3729037"/>
            <a:ext cx="8964097" cy="3057525"/>
          </a:xfrm>
          <a:prstGeom prst="rect">
            <a:avLst/>
          </a:prstGeom>
        </p:spPr>
      </p:pic>
    </p:spTree>
    <p:extLst>
      <p:ext uri="{BB962C8B-B14F-4D97-AF65-F5344CB8AC3E}">
        <p14:creationId xmlns:p14="http://schemas.microsoft.com/office/powerpoint/2010/main" val="261790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2" name="Tytuł 3">
            <a:extLst>
              <a:ext uri="{FF2B5EF4-FFF2-40B4-BE49-F238E27FC236}">
                <a16:creationId xmlns:a16="http://schemas.microsoft.com/office/drawing/2014/main" id="{47738240-982D-F6B2-3EC1-F8B8826804E1}"/>
              </a:ext>
            </a:extLst>
          </p:cNvPr>
          <p:cNvSpPr txBox="1">
            <a:spLocks/>
          </p:cNvSpPr>
          <p:nvPr/>
        </p:nvSpPr>
        <p:spPr>
          <a:xfrm>
            <a:off x="513618" y="3595162"/>
            <a:ext cx="11164764" cy="4072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a:p>
            <a:endParaRPr lang="pl-PL" sz="4800" b="1" dirty="0"/>
          </a:p>
          <a:p>
            <a:endParaRPr lang="pl-PL" sz="4800" b="1" dirty="0"/>
          </a:p>
          <a:p>
            <a:endParaRPr lang="pl-PL" sz="4800" b="1" dirty="0"/>
          </a:p>
          <a:p>
            <a:endParaRPr lang="pl-PL" sz="4800" b="1" dirty="0"/>
          </a:p>
          <a:p>
            <a:endParaRPr lang="pl-PL" sz="4800" b="1" dirty="0"/>
          </a:p>
          <a:p>
            <a:endParaRPr lang="pl-PL" sz="4800" b="1" dirty="0"/>
          </a:p>
          <a:p>
            <a:r>
              <a:rPr lang="pl-PL" sz="4800" b="1" dirty="0"/>
              <a:t>Kradzież pojazdu c.d.</a:t>
            </a:r>
          </a:p>
          <a:p>
            <a:pPr marL="457200" indent="-457200">
              <a:buFont typeface="Arial" panose="020B0604020202020204" pitchFamily="34" charset="0"/>
              <a:buChar char="•"/>
            </a:pPr>
            <a:r>
              <a:rPr lang="pl-PL" sz="2400" dirty="0">
                <a:latin typeface="+mn-lt"/>
              </a:rPr>
              <a:t>W przypadku kradzieży należy niezwłocznie, (maksymalnie 24 h) powiadomić policję.</a:t>
            </a:r>
          </a:p>
          <a:p>
            <a:pPr marL="457200" indent="-457200">
              <a:buFont typeface="Arial" panose="020B0604020202020204" pitchFamily="34" charset="0"/>
              <a:buChar char="•"/>
            </a:pPr>
            <a:r>
              <a:rPr lang="pl-PL" sz="2400" dirty="0">
                <a:latin typeface="+mn-lt"/>
              </a:rPr>
              <a:t>Czy w przypadku pozostawienia dokumentów (np. dowód rejestracyjny) </a:t>
            </a:r>
            <a:br>
              <a:rPr lang="pl-PL" sz="2400" dirty="0">
                <a:latin typeface="+mn-lt"/>
              </a:rPr>
            </a:br>
            <a:r>
              <a:rPr lang="pl-PL" sz="2400" dirty="0">
                <a:latin typeface="+mn-lt"/>
              </a:rPr>
              <a:t>w pojeździe otrzymamy odszkodowanie? </a:t>
            </a:r>
          </a:p>
          <a:p>
            <a:pPr marL="457200" indent="-457200">
              <a:buFont typeface="Arial" panose="020B0604020202020204" pitchFamily="34" charset="0"/>
              <a:buChar char="•"/>
            </a:pPr>
            <a:r>
              <a:rPr lang="pl-PL" sz="2400" u="sng" dirty="0">
                <a:latin typeface="+mn-lt"/>
              </a:rPr>
              <a:t>Wyłączenia odpowiedzialności</a:t>
            </a:r>
            <a:endParaRPr lang="pl-PL" sz="2400" dirty="0">
              <a:latin typeface="+mn-lt"/>
            </a:endParaRPr>
          </a:p>
          <a:p>
            <a:pPr marL="457200" indent="-457200">
              <a:buFont typeface="Arial" panose="020B0604020202020204" pitchFamily="34" charset="0"/>
              <a:buChar char="•"/>
            </a:pPr>
            <a:r>
              <a:rPr lang="pl-PL" sz="2400" dirty="0">
                <a:latin typeface="+mn-lt"/>
              </a:rPr>
              <a:t>STU Ergo Hestia S.A. nie odpowiada za szkody: </a:t>
            </a:r>
          </a:p>
        </p:txBody>
      </p:sp>
      <p:pic>
        <p:nvPicPr>
          <p:cNvPr id="5" name="Obraz 4">
            <a:extLst>
              <a:ext uri="{FF2B5EF4-FFF2-40B4-BE49-F238E27FC236}">
                <a16:creationId xmlns:a16="http://schemas.microsoft.com/office/drawing/2014/main" id="{B5094D92-DDA0-879D-2FE7-D3F7F0C6AFE4}"/>
              </a:ext>
            </a:extLst>
          </p:cNvPr>
          <p:cNvPicPr>
            <a:picLocks noChangeAspect="1"/>
          </p:cNvPicPr>
          <p:nvPr/>
        </p:nvPicPr>
        <p:blipFill>
          <a:blip r:embed="rId2"/>
          <a:stretch>
            <a:fillRect/>
          </a:stretch>
        </p:blipFill>
        <p:spPr>
          <a:xfrm>
            <a:off x="4227251" y="4494958"/>
            <a:ext cx="6858000" cy="2076450"/>
          </a:xfrm>
          <a:prstGeom prst="rect">
            <a:avLst/>
          </a:prstGeom>
        </p:spPr>
      </p:pic>
      <p:pic>
        <p:nvPicPr>
          <p:cNvPr id="9" name="Obraz 8">
            <a:extLst>
              <a:ext uri="{FF2B5EF4-FFF2-40B4-BE49-F238E27FC236}">
                <a16:creationId xmlns:a16="http://schemas.microsoft.com/office/drawing/2014/main" id="{71C2CEFE-9228-1977-4D70-D8579C2C2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16" y="4494958"/>
            <a:ext cx="2619375" cy="2028130"/>
          </a:xfrm>
          <a:prstGeom prst="rect">
            <a:avLst/>
          </a:prstGeom>
        </p:spPr>
      </p:pic>
    </p:spTree>
    <p:extLst>
      <p:ext uri="{BB962C8B-B14F-4D97-AF65-F5344CB8AC3E}">
        <p14:creationId xmlns:p14="http://schemas.microsoft.com/office/powerpoint/2010/main" val="192892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pic>
        <p:nvPicPr>
          <p:cNvPr id="7" name="Obraz 6">
            <a:extLst>
              <a:ext uri="{FF2B5EF4-FFF2-40B4-BE49-F238E27FC236}">
                <a16:creationId xmlns:a16="http://schemas.microsoft.com/office/drawing/2014/main" id="{F6F5FF59-4341-0FD6-EAE8-959587E52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249" y="2316163"/>
            <a:ext cx="7793501" cy="4474787"/>
          </a:xfrm>
          <a:prstGeom prst="rect">
            <a:avLst/>
          </a:prstGeom>
        </p:spPr>
      </p:pic>
      <p:sp>
        <p:nvSpPr>
          <p:cNvPr id="9" name="Tytuł 3">
            <a:extLst>
              <a:ext uri="{FF2B5EF4-FFF2-40B4-BE49-F238E27FC236}">
                <a16:creationId xmlns:a16="http://schemas.microsoft.com/office/drawing/2014/main" id="{42754FA2-5ECA-74AF-3455-C41E99E2960F}"/>
              </a:ext>
            </a:extLst>
          </p:cNvPr>
          <p:cNvSpPr txBox="1">
            <a:spLocks/>
          </p:cNvSpPr>
          <p:nvPr/>
        </p:nvSpPr>
        <p:spPr>
          <a:xfrm>
            <a:off x="1089377" y="1222229"/>
            <a:ext cx="10013244" cy="1001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600" b="1" dirty="0"/>
              <a:t> Szkoda z OC sprawcy. W taki pojazd wjechał kierowca płacący w </a:t>
            </a:r>
            <a:r>
              <a:rPr lang="pl-PL" sz="3600" b="1" dirty="0" err="1"/>
              <a:t>TUiR</a:t>
            </a:r>
            <a:r>
              <a:rPr lang="pl-PL" sz="3600" b="1" dirty="0"/>
              <a:t> Warta S.A. 400 zł za OC samochodu. </a:t>
            </a:r>
          </a:p>
        </p:txBody>
      </p:sp>
    </p:spTree>
    <p:extLst>
      <p:ext uri="{BB962C8B-B14F-4D97-AF65-F5344CB8AC3E}">
        <p14:creationId xmlns:p14="http://schemas.microsoft.com/office/powerpoint/2010/main" val="156383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399495" y="1473693"/>
            <a:ext cx="6223247" cy="3784107"/>
          </a:xfrm>
        </p:spPr>
        <p:txBody>
          <a:bodyPr>
            <a:normAutofit/>
          </a:bodyPr>
          <a:lstStyle/>
          <a:p>
            <a:pPr algn="l"/>
            <a:r>
              <a:rPr lang="pl-PL" sz="2000" dirty="0"/>
              <a:t>Efektem kolizji był uszkodzony zderzak. Choć była na nim jedynie rysa, nadawał się do wymiany, bo pojazd musiał być przywrócony do stanu sprzed kolizji. Naprawa oryginalnego zderzaka obniżyłaby wartość tego wyjątkowo drogiego auta.</a:t>
            </a:r>
          </a:p>
          <a:p>
            <a:pPr algn="l"/>
            <a:endParaRPr lang="pl-PL" sz="2000" dirty="0"/>
          </a:p>
          <a:p>
            <a:pPr marL="285750" indent="-285750" algn="l">
              <a:buFont typeface="Arial" panose="020B0604020202020204" pitchFamily="34" charset="0"/>
              <a:buChar char="•"/>
            </a:pPr>
            <a:r>
              <a:rPr lang="pl-PL" sz="2000" dirty="0"/>
              <a:t> Wartość szkody 324 000 zł</a:t>
            </a:r>
          </a:p>
          <a:p>
            <a:pPr marL="285750" indent="-285750" algn="l">
              <a:buFont typeface="Arial" panose="020B0604020202020204" pitchFamily="34" charset="0"/>
              <a:buChar char="•"/>
            </a:pPr>
            <a:r>
              <a:rPr lang="pl-PL" sz="2000" dirty="0"/>
              <a:t> Cena ubezpieczenia OC sprawcy szkody  – 400 zł</a:t>
            </a:r>
          </a:p>
          <a:p>
            <a:pPr marL="285750" indent="-285750" algn="l">
              <a:buFont typeface="Arial" panose="020B0604020202020204" pitchFamily="34" charset="0"/>
              <a:buChar char="•"/>
            </a:pPr>
            <a:r>
              <a:rPr lang="pl-PL" sz="2000" dirty="0"/>
              <a:t>Zderzak, który podlegał wymianie znajduje się w siedzibie </a:t>
            </a:r>
            <a:r>
              <a:rPr lang="pl-PL" sz="2000" dirty="0" err="1"/>
              <a:t>TUiR</a:t>
            </a:r>
            <a:r>
              <a:rPr lang="pl-PL" sz="2000" dirty="0"/>
              <a:t> Warta S.A. w Warszawie</a:t>
            </a:r>
          </a:p>
        </p:txBody>
      </p:sp>
      <p:pic>
        <p:nvPicPr>
          <p:cNvPr id="3" name="Obraz 2">
            <a:extLst>
              <a:ext uri="{FF2B5EF4-FFF2-40B4-BE49-F238E27FC236}">
                <a16:creationId xmlns:a16="http://schemas.microsoft.com/office/drawing/2014/main" id="{15C1271F-94CC-5FE8-0895-F1AC520E2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8400" y="1539613"/>
            <a:ext cx="5209735" cy="3508985"/>
          </a:xfrm>
          <a:prstGeom prst="rect">
            <a:avLst/>
          </a:prstGeom>
        </p:spPr>
      </p:pic>
    </p:spTree>
    <p:extLst>
      <p:ext uri="{BB962C8B-B14F-4D97-AF65-F5344CB8AC3E}">
        <p14:creationId xmlns:p14="http://schemas.microsoft.com/office/powerpoint/2010/main" val="375707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313895"/>
            <a:ext cx="9144000" cy="994299"/>
          </a:xfrm>
        </p:spPr>
        <p:txBody>
          <a:bodyPr>
            <a:normAutofit/>
          </a:bodyPr>
          <a:lstStyle/>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3200" b="1" dirty="0">
                <a:latin typeface="+mj-lt"/>
              </a:rPr>
              <a:t>Pomoc w oszacowaniu wartości nieruchomości</a:t>
            </a:r>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3200" b="1" dirty="0"/>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2000" b="1" dirty="0"/>
          </a:p>
          <a:p>
            <a:pPr marL="171450" lvl="0" indent="-171450" algn="just">
              <a:lnSpc>
                <a:spcPct val="150000"/>
              </a:lnSpc>
              <a:buFont typeface="Arial" panose="020B0604020202020204" pitchFamily="34" charset="0"/>
              <a:buChar char="•"/>
              <a:tabLst>
                <a:tab pos="228600" algn="l"/>
              </a:tabLst>
            </a:pPr>
            <a:endParaRPr lang="pl-PL" sz="1600" b="1" dirty="0">
              <a:effectLst/>
              <a:ea typeface="Times New Roman" panose="02020603050405020304" pitchFamily="18" charset="0"/>
              <a:cs typeface="Times New Roman" panose="02020603050405020304" pitchFamily="18" charset="0"/>
            </a:endParaRPr>
          </a:p>
        </p:txBody>
      </p:sp>
      <p:pic>
        <p:nvPicPr>
          <p:cNvPr id="3" name="Obraz 2">
            <a:extLst>
              <a:ext uri="{FF2B5EF4-FFF2-40B4-BE49-F238E27FC236}">
                <a16:creationId xmlns:a16="http://schemas.microsoft.com/office/drawing/2014/main" id="{8BADC0B4-C6EA-7196-9F7E-06D9EC6892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0960" y="2872861"/>
            <a:ext cx="4450080" cy="2862776"/>
          </a:xfrm>
          <a:prstGeom prst="rect">
            <a:avLst/>
          </a:prstGeom>
        </p:spPr>
      </p:pic>
    </p:spTree>
    <p:extLst>
      <p:ext uri="{BB962C8B-B14F-4D97-AF65-F5344CB8AC3E}">
        <p14:creationId xmlns:p14="http://schemas.microsoft.com/office/powerpoint/2010/main" val="3793993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0285C-D3A9-7644-3286-4F983B76A7C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F56EAFB-3B85-A91E-E74D-197FA84842F6}"/>
              </a:ext>
            </a:extLst>
          </p:cNvPr>
          <p:cNvSpPr>
            <a:spLocks noGrp="1"/>
          </p:cNvSpPr>
          <p:nvPr>
            <p:ph type="ctrTitle"/>
          </p:nvPr>
        </p:nvSpPr>
        <p:spPr/>
        <p:txBody>
          <a:bodyPr>
            <a:normAutofit/>
          </a:bodyPr>
          <a:lstStyle/>
          <a:p>
            <a:br>
              <a:rPr lang="pl-PL" sz="4000" dirty="0"/>
            </a:br>
            <a:endParaRPr lang="pl-PL" sz="4000" dirty="0"/>
          </a:p>
        </p:txBody>
      </p:sp>
      <p:cxnSp>
        <p:nvCxnSpPr>
          <p:cNvPr id="8" name="Łącznik prosty ze strzałką 7">
            <a:extLst>
              <a:ext uri="{FF2B5EF4-FFF2-40B4-BE49-F238E27FC236}">
                <a16:creationId xmlns:a16="http://schemas.microsoft.com/office/drawing/2014/main" id="{8D5A6875-A0D0-81F2-73C9-4188BF9BC9F5}"/>
              </a:ext>
            </a:extLst>
          </p:cNvPr>
          <p:cNvCxnSpPr>
            <a:cxnSpLocks/>
          </p:cNvCxnSpPr>
          <p:nvPr/>
        </p:nvCxnSpPr>
        <p:spPr>
          <a:xfrm flipH="1">
            <a:off x="3589939" y="2762904"/>
            <a:ext cx="945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5BC12AA6-D099-178C-21A2-7F7515DB9273}"/>
              </a:ext>
            </a:extLst>
          </p:cNvPr>
          <p:cNvCxnSpPr>
            <a:cxnSpLocks/>
          </p:cNvCxnSpPr>
          <p:nvPr/>
        </p:nvCxnSpPr>
        <p:spPr>
          <a:xfrm>
            <a:off x="7571723" y="2845242"/>
            <a:ext cx="798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wal 12">
            <a:extLst>
              <a:ext uri="{FF2B5EF4-FFF2-40B4-BE49-F238E27FC236}">
                <a16:creationId xmlns:a16="http://schemas.microsoft.com/office/drawing/2014/main" id="{31A57377-3A2E-288A-3259-6523DA16E2C8}"/>
              </a:ext>
            </a:extLst>
          </p:cNvPr>
          <p:cNvSpPr/>
          <p:nvPr/>
        </p:nvSpPr>
        <p:spPr>
          <a:xfrm>
            <a:off x="731239" y="2030984"/>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b="1" dirty="0"/>
              <a:t>Rzeczoznawstwo </a:t>
            </a:r>
          </a:p>
        </p:txBody>
      </p:sp>
      <p:sp>
        <p:nvSpPr>
          <p:cNvPr id="15" name="Owal 14">
            <a:extLst>
              <a:ext uri="{FF2B5EF4-FFF2-40B4-BE49-F238E27FC236}">
                <a16:creationId xmlns:a16="http://schemas.microsoft.com/office/drawing/2014/main" id="{D931DF58-ED06-4184-C9A0-8CF832563091}"/>
              </a:ext>
            </a:extLst>
          </p:cNvPr>
          <p:cNvSpPr/>
          <p:nvPr/>
        </p:nvSpPr>
        <p:spPr>
          <a:xfrm>
            <a:off x="4702076" y="1965061"/>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b="1" dirty="0"/>
              <a:t>Broker </a:t>
            </a:r>
          </a:p>
        </p:txBody>
      </p:sp>
      <p:sp>
        <p:nvSpPr>
          <p:cNvPr id="19" name="Owal 18">
            <a:extLst>
              <a:ext uri="{FF2B5EF4-FFF2-40B4-BE49-F238E27FC236}">
                <a16:creationId xmlns:a16="http://schemas.microsoft.com/office/drawing/2014/main" id="{A061F079-06C1-73B4-1AF2-FEE646148D1F}"/>
              </a:ext>
            </a:extLst>
          </p:cNvPr>
          <p:cNvSpPr/>
          <p:nvPr/>
        </p:nvSpPr>
        <p:spPr>
          <a:xfrm>
            <a:off x="8585428" y="2050367"/>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b="1" dirty="0"/>
              <a:t>Wycena Nieruchomości </a:t>
            </a:r>
          </a:p>
        </p:txBody>
      </p:sp>
      <p:sp>
        <p:nvSpPr>
          <p:cNvPr id="2" name="pole tekstowe 1">
            <a:extLst>
              <a:ext uri="{FF2B5EF4-FFF2-40B4-BE49-F238E27FC236}">
                <a16:creationId xmlns:a16="http://schemas.microsoft.com/office/drawing/2014/main" id="{403331B1-B755-E5C7-7727-52A793E96FEA}"/>
              </a:ext>
            </a:extLst>
          </p:cNvPr>
          <p:cNvSpPr txBox="1"/>
          <p:nvPr/>
        </p:nvSpPr>
        <p:spPr>
          <a:xfrm>
            <a:off x="2798694" y="3735860"/>
            <a:ext cx="7863840" cy="2677656"/>
          </a:xfrm>
          <a:prstGeom prst="rect">
            <a:avLst/>
          </a:prstGeom>
          <a:noFill/>
        </p:spPr>
        <p:txBody>
          <a:bodyPr wrap="square" rtlCol="0">
            <a:spAutoFit/>
          </a:bodyPr>
          <a:lstStyle/>
          <a:p>
            <a:r>
              <a:rPr lang="pl-PL" b="1" dirty="0"/>
              <a:t>      </a:t>
            </a:r>
            <a:r>
              <a:rPr lang="pl-PL" sz="2400" b="1" dirty="0"/>
              <a:t>Jak wycenić nieruchomość i do czego jest nam to potrzebne? </a:t>
            </a:r>
          </a:p>
          <a:p>
            <a:pPr marL="285750" indent="-285750">
              <a:buFontTx/>
              <a:buChar char="-"/>
            </a:pPr>
            <a:endParaRPr lang="pl-PL" sz="2400" dirty="0"/>
          </a:p>
          <a:p>
            <a:pPr marL="285750" indent="-285750">
              <a:buFontTx/>
              <a:buChar char="-"/>
            </a:pPr>
            <a:r>
              <a:rPr lang="pl-PL" sz="2400" dirty="0"/>
              <a:t>Katalog </a:t>
            </a:r>
            <a:r>
              <a:rPr lang="pl-PL" sz="2400" dirty="0" err="1"/>
              <a:t>Sekocenbud</a:t>
            </a:r>
            <a:endParaRPr lang="pl-PL" sz="2400" dirty="0"/>
          </a:p>
          <a:p>
            <a:pPr marL="285750" indent="-285750">
              <a:buFontTx/>
              <a:buChar char="-"/>
            </a:pPr>
            <a:r>
              <a:rPr lang="pl-PL" sz="2400" dirty="0"/>
              <a:t>Rozporządzenie Wojewody Wielkopolskiej </a:t>
            </a:r>
          </a:p>
          <a:p>
            <a:pPr marL="285750" indent="-285750">
              <a:buFontTx/>
              <a:buChar char="-"/>
            </a:pPr>
            <a:r>
              <a:rPr lang="pl-PL" sz="2400" dirty="0"/>
              <a:t>Portale ubezpieczycieli do szacowania wartości nieruchomości </a:t>
            </a:r>
          </a:p>
        </p:txBody>
      </p:sp>
    </p:spTree>
    <p:extLst>
      <p:ext uri="{BB962C8B-B14F-4D97-AF65-F5344CB8AC3E}">
        <p14:creationId xmlns:p14="http://schemas.microsoft.com/office/powerpoint/2010/main" val="239146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553591"/>
            <a:ext cx="9144000" cy="4748735"/>
          </a:xfrm>
        </p:spPr>
        <p:txBody>
          <a:bodyPr>
            <a:normAutofit fontScale="85000" lnSpcReduction="20000"/>
          </a:bodyPr>
          <a:lstStyle/>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3200" b="1" dirty="0">
                <a:latin typeface="+mj-lt"/>
              </a:rPr>
              <a:t>Szacunkowa wartość odtworzeniowa nieruchomości </a:t>
            </a:r>
          </a:p>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3200" b="1" dirty="0">
                <a:latin typeface="+mj-lt"/>
              </a:rPr>
              <a:t>– jak ją wyliczyć?</a:t>
            </a:r>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2300" b="1" dirty="0">
              <a:latin typeface="+mj-lt"/>
            </a:endParaRPr>
          </a:p>
          <a:p>
            <a:pPr marL="685800" lvl="1" indent="-285750" algn="just">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r>
              <a:rPr lang="pl-PL" sz="2300" b="1" dirty="0"/>
              <a:t>Obwieszczenie Wojewody Wielkopolskiego z dnia 11 września 2024 r. w sprawie ustalenia wysokości wskaźnika przeliczeniowego kosztu odtworzenia 1 m2 powierzchni użytkowej </a:t>
            </a:r>
            <a:r>
              <a:rPr lang="pl-PL" sz="2300" b="1" u="sng" dirty="0"/>
              <a:t>budynków mieszkalnych </a:t>
            </a:r>
            <a:r>
              <a:rPr lang="pl-PL" sz="2300" b="1" dirty="0"/>
              <a:t>w województwie wielkopolskim. </a:t>
            </a:r>
          </a:p>
          <a:p>
            <a:pPr marL="685800" lvl="1" indent="-285750" algn="l">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endParaRPr lang="pl-PL" sz="2300" b="1" dirty="0"/>
          </a:p>
          <a:p>
            <a:pPr marL="685800" lvl="1" indent="-285750" algn="l">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r>
              <a:rPr lang="pl-PL" sz="2300" b="1" dirty="0"/>
              <a:t>Kalkulatory udostępniane przez ubezpieczycieli np. </a:t>
            </a:r>
            <a:r>
              <a:rPr lang="pl-PL" sz="2300" b="1" dirty="0" err="1"/>
              <a:t>TUiR</a:t>
            </a:r>
            <a:r>
              <a:rPr lang="pl-PL" sz="2300" b="1" dirty="0"/>
              <a:t> Warta S.A., STU Ergo Hestia S.A.</a:t>
            </a:r>
          </a:p>
          <a:p>
            <a:pPr marL="685800" lvl="1" indent="-285750" algn="l">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endParaRPr lang="pl-PL" sz="2300" b="1" dirty="0"/>
          </a:p>
          <a:p>
            <a:pPr marL="685800" lvl="1" indent="-285750" algn="l">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r>
              <a:rPr lang="pl-PL" sz="2300" b="1" dirty="0"/>
              <a:t>Programy SEKOCENBUD</a:t>
            </a:r>
          </a:p>
          <a:p>
            <a:pPr marL="685800" lvl="1" indent="-285750">
              <a:lnSpc>
                <a:spcPct val="100000"/>
              </a:lnSpc>
              <a:buClr>
                <a:srgbClr val="1566B1"/>
              </a:buClr>
              <a:buFontTx/>
              <a:buChar char="-"/>
              <a:tabLst>
                <a:tab pos="723900" algn="l"/>
                <a:tab pos="1447800" algn="l"/>
                <a:tab pos="2171700" algn="l"/>
                <a:tab pos="2895600" algn="l"/>
                <a:tab pos="3619500" algn="l"/>
                <a:tab pos="4343400" algn="l"/>
              </a:tabLst>
              <a:defRPr/>
            </a:pPr>
            <a:endParaRPr lang="pl-PL" sz="2300" b="1" dirty="0"/>
          </a:p>
          <a:p>
            <a:pPr marL="400050" lvl="1" algn="just">
              <a:lnSpc>
                <a:spcPct val="100000"/>
              </a:lnSpc>
              <a:buClr>
                <a:srgbClr val="1566B1"/>
              </a:buClr>
              <a:tabLst>
                <a:tab pos="723900" algn="l"/>
                <a:tab pos="1447800" algn="l"/>
                <a:tab pos="2171700" algn="l"/>
                <a:tab pos="2895600" algn="l"/>
                <a:tab pos="3619500" algn="l"/>
                <a:tab pos="4343400" algn="l"/>
              </a:tabLst>
              <a:defRPr/>
            </a:pPr>
            <a:r>
              <a:rPr lang="pl-PL" sz="2300" b="1" dirty="0"/>
              <a:t>UWAGA: Przy wycenie nieruchomości bierzemy pod uwagę przede wszystkim: metraż powierzchni użytkowej, liczbę kondygnacji, materiały budowlane, przeznaczenie obiektu. </a:t>
            </a:r>
          </a:p>
          <a:p>
            <a:pPr marL="685800" lvl="1" indent="-285750">
              <a:lnSpc>
                <a:spcPct val="100000"/>
              </a:lnSpc>
              <a:buClr>
                <a:srgbClr val="1566B1"/>
              </a:buClr>
              <a:buFontTx/>
              <a:buChar char="-"/>
              <a:tabLst>
                <a:tab pos="723900" algn="l"/>
                <a:tab pos="1447800" algn="l"/>
                <a:tab pos="2171700" algn="l"/>
                <a:tab pos="2895600" algn="l"/>
                <a:tab pos="3619500" algn="l"/>
                <a:tab pos="4343400" algn="l"/>
              </a:tabLst>
              <a:defRPr/>
            </a:pPr>
            <a:endParaRPr lang="pl-PL" sz="1800" b="1" dirty="0"/>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3200" b="1" dirty="0"/>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3200" b="1" dirty="0"/>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2000" b="1" dirty="0"/>
          </a:p>
          <a:p>
            <a:pPr marL="171450" lvl="0" indent="-171450" algn="just">
              <a:lnSpc>
                <a:spcPct val="150000"/>
              </a:lnSpc>
              <a:buFont typeface="Arial" panose="020B0604020202020204" pitchFamily="34" charset="0"/>
              <a:buChar char="•"/>
              <a:tabLst>
                <a:tab pos="228600" algn="l"/>
              </a:tabLst>
            </a:pPr>
            <a:endParaRPr lang="pl-PL" sz="16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8349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32110-9FFB-B199-B4D7-8646AFB9C603}"/>
            </a:ext>
          </a:extLst>
        </p:cNvPr>
        <p:cNvGrpSpPr/>
        <p:nvPr/>
      </p:nvGrpSpPr>
      <p:grpSpPr>
        <a:xfrm>
          <a:off x="0" y="0"/>
          <a:ext cx="0" cy="0"/>
          <a:chOff x="0" y="0"/>
          <a:chExt cx="0" cy="0"/>
        </a:xfrm>
      </p:grpSpPr>
      <p:sp>
        <p:nvSpPr>
          <p:cNvPr id="29" name="Tytuł 3">
            <a:extLst>
              <a:ext uri="{FF2B5EF4-FFF2-40B4-BE49-F238E27FC236}">
                <a16:creationId xmlns:a16="http://schemas.microsoft.com/office/drawing/2014/main" id="{C17EF0A8-D6AC-090A-1A46-41D3D0ACC6B5}"/>
              </a:ext>
            </a:extLst>
          </p:cNvPr>
          <p:cNvSpPr txBox="1">
            <a:spLocks/>
          </p:cNvSpPr>
          <p:nvPr/>
        </p:nvSpPr>
        <p:spPr>
          <a:xfrm>
            <a:off x="196178" y="671225"/>
            <a:ext cx="11774311" cy="10018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l-PL" sz="7200" b="1" dirty="0"/>
            </a:br>
            <a:br>
              <a:rPr lang="pl-PL" sz="7200" b="1" dirty="0"/>
            </a:br>
            <a:endParaRPr lang="pl-PL" sz="7200" b="1" dirty="0"/>
          </a:p>
        </p:txBody>
      </p:sp>
      <p:pic>
        <p:nvPicPr>
          <p:cNvPr id="5" name="Obraz 4">
            <a:extLst>
              <a:ext uri="{FF2B5EF4-FFF2-40B4-BE49-F238E27FC236}">
                <a16:creationId xmlns:a16="http://schemas.microsoft.com/office/drawing/2014/main" id="{26089537-B174-B7DB-41E3-5DA5DDFFFD38}"/>
              </a:ext>
            </a:extLst>
          </p:cNvPr>
          <p:cNvPicPr>
            <a:picLocks noChangeAspect="1"/>
          </p:cNvPicPr>
          <p:nvPr/>
        </p:nvPicPr>
        <p:blipFill>
          <a:blip r:embed="rId2"/>
          <a:stretch>
            <a:fillRect/>
          </a:stretch>
        </p:blipFill>
        <p:spPr>
          <a:xfrm>
            <a:off x="1576387" y="1269700"/>
            <a:ext cx="9039225" cy="5476875"/>
          </a:xfrm>
          <a:prstGeom prst="rect">
            <a:avLst/>
          </a:prstGeom>
        </p:spPr>
      </p:pic>
    </p:spTree>
    <p:extLst>
      <p:ext uri="{BB962C8B-B14F-4D97-AF65-F5344CB8AC3E}">
        <p14:creationId xmlns:p14="http://schemas.microsoft.com/office/powerpoint/2010/main" val="104320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51752"/>
            <a:ext cx="9144000" cy="1251752"/>
          </a:xfrm>
        </p:spPr>
        <p:txBody>
          <a:bodyPr>
            <a:normAutofit/>
          </a:bodyPr>
          <a:lstStyle/>
          <a:p>
            <a:pPr lvl="0">
              <a:lnSpc>
                <a:spcPct val="150000"/>
              </a:lnSpc>
              <a:tabLst>
                <a:tab pos="228600" algn="l"/>
              </a:tabLst>
            </a:pPr>
            <a:r>
              <a:rPr lang="pl-PL" sz="4000" b="1" dirty="0">
                <a:latin typeface="+mj-lt"/>
                <a:ea typeface="Times New Roman" panose="02020603050405020304" pitchFamily="18" charset="0"/>
                <a:cs typeface="Times New Roman" panose="02020603050405020304" pitchFamily="18" charset="0"/>
              </a:rPr>
              <a:t>Aktywny udział w audytach </a:t>
            </a:r>
            <a:r>
              <a:rPr lang="pl-PL" b="1" dirty="0">
                <a:latin typeface="+mj-lt"/>
                <a:ea typeface="Times New Roman" panose="02020603050405020304" pitchFamily="18" charset="0"/>
                <a:cs typeface="Times New Roman" panose="02020603050405020304" pitchFamily="18" charset="0"/>
              </a:rPr>
              <a:t>(ocena ryzyka)</a:t>
            </a:r>
            <a:endParaRPr lang="pl-PL" sz="4000" b="1" dirty="0">
              <a:latin typeface="+mj-lt"/>
              <a:ea typeface="Times New Roman" panose="02020603050405020304" pitchFamily="18" charset="0"/>
              <a:cs typeface="Times New Roman" panose="02020603050405020304" pitchFamily="18" charset="0"/>
            </a:endParaRPr>
          </a:p>
          <a:p>
            <a:pPr marL="171450" lvl="0" indent="-171450" algn="just">
              <a:lnSpc>
                <a:spcPct val="150000"/>
              </a:lnSpc>
              <a:buFont typeface="Arial" panose="020B0604020202020204" pitchFamily="34" charset="0"/>
              <a:buChar char="•"/>
              <a:tabLst>
                <a:tab pos="228600" algn="l"/>
              </a:tabLst>
            </a:pPr>
            <a:endParaRPr lang="pl-PL" sz="1600" b="1" dirty="0">
              <a:effectLst/>
              <a:ea typeface="Times New Roman" panose="02020603050405020304" pitchFamily="18" charset="0"/>
              <a:cs typeface="Times New Roman" panose="02020603050405020304" pitchFamily="18" charset="0"/>
            </a:endParaRPr>
          </a:p>
        </p:txBody>
      </p:sp>
      <p:pic>
        <p:nvPicPr>
          <p:cNvPr id="3" name="Obraz 2">
            <a:extLst>
              <a:ext uri="{FF2B5EF4-FFF2-40B4-BE49-F238E27FC236}">
                <a16:creationId xmlns:a16="http://schemas.microsoft.com/office/drawing/2014/main" id="{C9E16BF5-B441-A2AF-AEC6-526D648534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365" y="2202919"/>
            <a:ext cx="8689145" cy="4303155"/>
          </a:xfrm>
          <a:prstGeom prst="rect">
            <a:avLst/>
          </a:prstGeom>
        </p:spPr>
      </p:pic>
    </p:spTree>
    <p:extLst>
      <p:ext uri="{BB962C8B-B14F-4D97-AF65-F5344CB8AC3E}">
        <p14:creationId xmlns:p14="http://schemas.microsoft.com/office/powerpoint/2010/main" val="33308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524000" y="1122363"/>
            <a:ext cx="9144000" cy="1132565"/>
          </a:xfrm>
        </p:spPr>
        <p:txBody>
          <a:bodyPr>
            <a:normAutofit/>
          </a:bodyPr>
          <a:lstStyle/>
          <a:p>
            <a:r>
              <a:rPr lang="pl-PL" sz="4800" b="1" dirty="0"/>
              <a:t>Kim jest broker ubezpieczeniowy?</a:t>
            </a:r>
          </a:p>
        </p:txBody>
      </p:sp>
      <p:sp>
        <p:nvSpPr>
          <p:cNvPr id="8" name="Podtytuł 7">
            <a:extLst>
              <a:ext uri="{FF2B5EF4-FFF2-40B4-BE49-F238E27FC236}">
                <a16:creationId xmlns:a16="http://schemas.microsoft.com/office/drawing/2014/main" id="{9305B0F2-38A1-C2FE-2204-A214EB23C9FB}"/>
              </a:ext>
            </a:extLst>
          </p:cNvPr>
          <p:cNvSpPr>
            <a:spLocks noGrp="1"/>
          </p:cNvSpPr>
          <p:nvPr>
            <p:ph type="subTitle" idx="1"/>
          </p:nvPr>
        </p:nvSpPr>
        <p:spPr>
          <a:xfrm>
            <a:off x="1524000" y="2366890"/>
            <a:ext cx="9144000" cy="1432754"/>
          </a:xfrm>
        </p:spPr>
        <p:txBody>
          <a:bodyPr>
            <a:normAutofit fontScale="92500" lnSpcReduction="20000"/>
          </a:bodyPr>
          <a:lstStyle/>
          <a:p>
            <a:pPr algn="ctr"/>
            <a:r>
              <a:rPr lang="pl-PL" sz="2400" b="1" dirty="0"/>
              <a:t>Broker ubezpieczeniowy</a:t>
            </a:r>
            <a:r>
              <a:rPr lang="pl-PL" sz="2400" dirty="0"/>
              <a:t> - osoba fizyczna lub prawna, prowadząca działalność brokerską (pośrednictwo ubezpieczeniowe i dystrybucja), posiadająca odpowiednie zezwolenie (licencję) nadane przez organ nadzorujący (Komisję Nadzoru Finansowego) i wpisana do rejestru brokerów.</a:t>
            </a:r>
          </a:p>
          <a:p>
            <a:pPr algn="ctr"/>
            <a:r>
              <a:rPr lang="pl-PL" sz="2400" dirty="0"/>
              <a:t>Art. 3 ust. 1 pkt 5 Ustawy z dnia 15 grudnia 2017 r. o dystrybucji ubezpieczeń </a:t>
            </a:r>
          </a:p>
          <a:p>
            <a:endParaRPr lang="pl-PL" dirty="0"/>
          </a:p>
        </p:txBody>
      </p:sp>
      <p:sp>
        <p:nvSpPr>
          <p:cNvPr id="2" name="Owal 1">
            <a:extLst>
              <a:ext uri="{FF2B5EF4-FFF2-40B4-BE49-F238E27FC236}">
                <a16:creationId xmlns:a16="http://schemas.microsoft.com/office/drawing/2014/main" id="{4F0EFB5A-F8EA-1B5E-9D31-B89A6BA3D41C}"/>
              </a:ext>
            </a:extLst>
          </p:cNvPr>
          <p:cNvSpPr/>
          <p:nvPr/>
        </p:nvSpPr>
        <p:spPr>
          <a:xfrm>
            <a:off x="2061921" y="4603073"/>
            <a:ext cx="3132406" cy="15333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t>Klient</a:t>
            </a:r>
            <a:r>
              <a:rPr lang="pl-PL" sz="3200" dirty="0"/>
              <a:t> </a:t>
            </a:r>
          </a:p>
        </p:txBody>
      </p:sp>
      <p:sp>
        <p:nvSpPr>
          <p:cNvPr id="5" name="Owal 4">
            <a:extLst>
              <a:ext uri="{FF2B5EF4-FFF2-40B4-BE49-F238E27FC236}">
                <a16:creationId xmlns:a16="http://schemas.microsoft.com/office/drawing/2014/main" id="{56361DBA-2871-2F90-E62B-73C56E58544F}"/>
              </a:ext>
            </a:extLst>
          </p:cNvPr>
          <p:cNvSpPr/>
          <p:nvPr/>
        </p:nvSpPr>
        <p:spPr>
          <a:xfrm>
            <a:off x="6997673" y="4603073"/>
            <a:ext cx="3132406" cy="15333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800" dirty="0"/>
              <a:t>Zakład ubezpieczeń </a:t>
            </a:r>
          </a:p>
        </p:txBody>
      </p:sp>
      <p:cxnSp>
        <p:nvCxnSpPr>
          <p:cNvPr id="10" name="Łącznik prosty ze strzałką 9">
            <a:extLst>
              <a:ext uri="{FF2B5EF4-FFF2-40B4-BE49-F238E27FC236}">
                <a16:creationId xmlns:a16="http://schemas.microsoft.com/office/drawing/2014/main" id="{5DE3CAE5-2C57-0869-FC14-FC44F377301B}"/>
              </a:ext>
            </a:extLst>
          </p:cNvPr>
          <p:cNvCxnSpPr/>
          <p:nvPr/>
        </p:nvCxnSpPr>
        <p:spPr>
          <a:xfrm>
            <a:off x="6547078" y="3917537"/>
            <a:ext cx="1369777" cy="417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2C297CAC-3FA2-BE02-59C4-A555E0406DD9}"/>
              </a:ext>
            </a:extLst>
          </p:cNvPr>
          <p:cNvCxnSpPr>
            <a:cxnSpLocks/>
          </p:cNvCxnSpPr>
          <p:nvPr/>
        </p:nvCxnSpPr>
        <p:spPr>
          <a:xfrm flipH="1">
            <a:off x="4275147" y="3917537"/>
            <a:ext cx="1222065" cy="417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088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393794"/>
            <a:ext cx="9144000" cy="1784412"/>
          </a:xfrm>
        </p:spPr>
        <p:txBody>
          <a:bodyPr>
            <a:normAutofit fontScale="77500" lnSpcReduction="20000"/>
          </a:bodyPr>
          <a:lstStyle/>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4800" b="1" dirty="0"/>
              <a:t> </a:t>
            </a:r>
            <a:r>
              <a:rPr lang="pl-PL" altLang="pl-PL" sz="4800" b="1" dirty="0">
                <a:latin typeface="+mj-lt"/>
              </a:rPr>
              <a:t>Przeprowadzenie badania kamerą termowizyjną</a:t>
            </a:r>
            <a:endParaRPr lang="pl-PL" altLang="pl-PL" b="1" dirty="0">
              <a:latin typeface="+mj-lt"/>
            </a:endParaRPr>
          </a:p>
          <a:p>
            <a:pPr marL="400050" lvl="1" algn="just" eaLnBrk="1">
              <a:lnSpc>
                <a:spcPct val="100000"/>
              </a:lnSpc>
              <a:buClr>
                <a:srgbClr val="1566B1"/>
              </a:buClr>
              <a:tabLst>
                <a:tab pos="723900" algn="l"/>
                <a:tab pos="1447800" algn="l"/>
                <a:tab pos="2171700" algn="l"/>
                <a:tab pos="2895600" algn="l"/>
                <a:tab pos="3619500" algn="l"/>
                <a:tab pos="4343400" algn="l"/>
              </a:tabLst>
              <a:defRPr/>
            </a:pPr>
            <a:r>
              <a:rPr lang="pl-PL" altLang="pl-PL" sz="2100" dirty="0"/>
              <a:t>Wykonanie badania kamerą termowizyjną pozwala na:</a:t>
            </a:r>
          </a:p>
          <a:p>
            <a:pPr marL="685800" lvl="1" indent="-285750" algn="just" eaLnBrk="1">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r>
              <a:rPr lang="pl-PL" altLang="pl-PL" sz="2100" dirty="0"/>
              <a:t>Poprawę bezpieczeństwa pożarowego </a:t>
            </a:r>
          </a:p>
          <a:p>
            <a:pPr marL="685800" lvl="1" indent="-285750" algn="just" eaLnBrk="1">
              <a:lnSpc>
                <a:spcPct val="100000"/>
              </a:lnSpc>
              <a:buClr>
                <a:srgbClr val="1566B1"/>
              </a:buClr>
              <a:buFont typeface="Arial" panose="020B0604020202020204" pitchFamily="34" charset="0"/>
              <a:buChar char="•"/>
              <a:tabLst>
                <a:tab pos="723900" algn="l"/>
                <a:tab pos="1447800" algn="l"/>
                <a:tab pos="2171700" algn="l"/>
                <a:tab pos="2895600" algn="l"/>
                <a:tab pos="3619500" algn="l"/>
                <a:tab pos="4343400" algn="l"/>
              </a:tabLst>
              <a:defRPr/>
            </a:pPr>
            <a:r>
              <a:rPr lang="pl-PL" altLang="pl-PL" sz="2100" dirty="0"/>
              <a:t>Prewencję – pozwala najczęściej niskimi nakładami zapobiec awariom i pożarom.</a:t>
            </a:r>
          </a:p>
          <a:p>
            <a:pPr marL="171450" lvl="0" indent="-171450" algn="just">
              <a:lnSpc>
                <a:spcPct val="150000"/>
              </a:lnSpc>
              <a:buFont typeface="Arial" panose="020B0604020202020204" pitchFamily="34" charset="0"/>
              <a:buChar char="•"/>
              <a:tabLst>
                <a:tab pos="228600" algn="l"/>
              </a:tabLst>
            </a:pPr>
            <a:endParaRPr lang="pl-PL" sz="1600" b="1" dirty="0">
              <a:effectLst/>
              <a:ea typeface="Times New Roman" panose="02020603050405020304" pitchFamily="18" charset="0"/>
              <a:cs typeface="Times New Roman" panose="02020603050405020304" pitchFamily="18" charset="0"/>
            </a:endParaRPr>
          </a:p>
        </p:txBody>
      </p:sp>
      <p:pic>
        <p:nvPicPr>
          <p:cNvPr id="2" name="Obraz 4">
            <a:extLst>
              <a:ext uri="{FF2B5EF4-FFF2-40B4-BE49-F238E27FC236}">
                <a16:creationId xmlns:a16="http://schemas.microsoft.com/office/drawing/2014/main" id="{97ABDA38-22E4-9A9E-24EB-D4DD42F5A5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170" y="3653539"/>
            <a:ext cx="4768886"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a:extLst>
              <a:ext uri="{FF2B5EF4-FFF2-40B4-BE49-F238E27FC236}">
                <a16:creationId xmlns:a16="http://schemas.microsoft.com/office/drawing/2014/main" id="{DF4F6263-0485-138C-01EC-3FC5C9EC3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0709" y="3020127"/>
            <a:ext cx="2857500" cy="2976562"/>
          </a:xfrm>
          <a:prstGeom prst="rect">
            <a:avLst/>
          </a:prstGeom>
        </p:spPr>
      </p:pic>
    </p:spTree>
    <p:extLst>
      <p:ext uri="{BB962C8B-B14F-4D97-AF65-F5344CB8AC3E}">
        <p14:creationId xmlns:p14="http://schemas.microsoft.com/office/powerpoint/2010/main" val="2483469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328691" y="1373743"/>
            <a:ext cx="9144000" cy="1655762"/>
          </a:xfrm>
        </p:spPr>
        <p:txBody>
          <a:bodyPr>
            <a:normAutofit/>
          </a:bodyPr>
          <a:lstStyle/>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3200" b="1" dirty="0">
                <a:latin typeface="+mj-lt"/>
              </a:rPr>
              <a:t>Użycie </a:t>
            </a:r>
            <a:r>
              <a:rPr lang="pl-PL" altLang="pl-PL" sz="3200" b="1" dirty="0" err="1">
                <a:latin typeface="+mj-lt"/>
              </a:rPr>
              <a:t>drona</a:t>
            </a:r>
            <a:r>
              <a:rPr lang="pl-PL" altLang="pl-PL" sz="3200" b="1" dirty="0">
                <a:latin typeface="+mj-lt"/>
              </a:rPr>
              <a:t> w przypadku weryfikacji rozmiaru szkody na przykład w uprawach rolnych </a:t>
            </a:r>
          </a:p>
          <a:p>
            <a:pPr marL="400050" lvl="1" indent="0" eaLnBrk="1">
              <a:lnSpc>
                <a:spcPct val="100000"/>
              </a:lnSpc>
              <a:buClr>
                <a:srgbClr val="1566B1"/>
              </a:buClr>
              <a:tabLst>
                <a:tab pos="723900" algn="l"/>
                <a:tab pos="1447800" algn="l"/>
                <a:tab pos="2171700" algn="l"/>
                <a:tab pos="2895600" algn="l"/>
                <a:tab pos="3619500" algn="l"/>
                <a:tab pos="4343400" algn="l"/>
              </a:tabLst>
              <a:defRPr/>
            </a:pPr>
            <a:endParaRPr lang="pl-PL" altLang="pl-PL" sz="2000" b="1" dirty="0">
              <a:latin typeface="+mj-lt"/>
            </a:endParaRPr>
          </a:p>
          <a:p>
            <a:pPr marL="171450" lvl="0" indent="-171450" algn="just">
              <a:lnSpc>
                <a:spcPct val="150000"/>
              </a:lnSpc>
              <a:buFont typeface="Arial" panose="020B0604020202020204" pitchFamily="34" charset="0"/>
              <a:buChar char="•"/>
              <a:tabLst>
                <a:tab pos="228600" algn="l"/>
              </a:tabLst>
            </a:pPr>
            <a:endParaRPr lang="pl-PL" sz="1600" b="1" dirty="0">
              <a:effectLst/>
              <a:ea typeface="Times New Roman" panose="02020603050405020304" pitchFamily="18" charset="0"/>
              <a:cs typeface="Times New Roman" panose="02020603050405020304" pitchFamily="18" charset="0"/>
            </a:endParaRPr>
          </a:p>
        </p:txBody>
      </p:sp>
      <p:pic>
        <p:nvPicPr>
          <p:cNvPr id="8" name="Obraz 7">
            <a:extLst>
              <a:ext uri="{FF2B5EF4-FFF2-40B4-BE49-F238E27FC236}">
                <a16:creationId xmlns:a16="http://schemas.microsoft.com/office/drawing/2014/main" id="{F417D85C-137A-6B05-09C2-70DD6B9719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3231" y="2575208"/>
            <a:ext cx="7385538" cy="3404381"/>
          </a:xfrm>
          <a:prstGeom prst="rect">
            <a:avLst/>
          </a:prstGeom>
        </p:spPr>
      </p:pic>
    </p:spTree>
    <p:extLst>
      <p:ext uri="{BB962C8B-B14F-4D97-AF65-F5344CB8AC3E}">
        <p14:creationId xmlns:p14="http://schemas.microsoft.com/office/powerpoint/2010/main" val="372849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p:txBody>
          <a:bodyPr>
            <a:normAutofit/>
          </a:bodyPr>
          <a:lstStyle/>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CO OBEJMUJĄ UBEZPIECZENIA KORPORACYJNE DLA FIRM?</a:t>
            </a:r>
          </a:p>
          <a:p>
            <a:endParaRPr lang="pl-PL" dirty="0"/>
          </a:p>
        </p:txBody>
      </p:sp>
      <p:sp>
        <p:nvSpPr>
          <p:cNvPr id="2" name="Owal 1">
            <a:extLst>
              <a:ext uri="{FF2B5EF4-FFF2-40B4-BE49-F238E27FC236}">
                <a16:creationId xmlns:a16="http://schemas.microsoft.com/office/drawing/2014/main" id="{F04D2977-5D0A-D472-AFDF-AC892E8D4BBA}"/>
              </a:ext>
            </a:extLst>
          </p:cNvPr>
          <p:cNvSpPr/>
          <p:nvPr/>
        </p:nvSpPr>
        <p:spPr>
          <a:xfrm>
            <a:off x="4845731" y="4491745"/>
            <a:ext cx="3010486"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UBEZPIECZENIE RYZYK CYBERNETYCZNYCH</a:t>
            </a:r>
          </a:p>
        </p:txBody>
      </p:sp>
      <p:sp>
        <p:nvSpPr>
          <p:cNvPr id="3" name="Owal 2">
            <a:extLst>
              <a:ext uri="{FF2B5EF4-FFF2-40B4-BE49-F238E27FC236}">
                <a16:creationId xmlns:a16="http://schemas.microsoft.com/office/drawing/2014/main" id="{EF5CD9C8-E645-3008-D515-56A1E5BC6D19}"/>
              </a:ext>
            </a:extLst>
          </p:cNvPr>
          <p:cNvSpPr/>
          <p:nvPr/>
        </p:nvSpPr>
        <p:spPr>
          <a:xfrm>
            <a:off x="5216181" y="1742983"/>
            <a:ext cx="2269587"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OC DZIAŁALNOŚCI </a:t>
            </a:r>
          </a:p>
        </p:txBody>
      </p:sp>
      <p:sp>
        <p:nvSpPr>
          <p:cNvPr id="7" name="Owal 6">
            <a:extLst>
              <a:ext uri="{FF2B5EF4-FFF2-40B4-BE49-F238E27FC236}">
                <a16:creationId xmlns:a16="http://schemas.microsoft.com/office/drawing/2014/main" id="{01B70271-A5FB-1D4C-87B9-2689370B11D5}"/>
              </a:ext>
            </a:extLst>
          </p:cNvPr>
          <p:cNvSpPr/>
          <p:nvPr/>
        </p:nvSpPr>
        <p:spPr>
          <a:xfrm>
            <a:off x="8380824" y="1712094"/>
            <a:ext cx="2479436"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ŻYCIE, ZDROWIE, EMERYTURA PRACOWNIKÓW</a:t>
            </a:r>
          </a:p>
        </p:txBody>
      </p:sp>
      <p:sp>
        <p:nvSpPr>
          <p:cNvPr id="9" name="Owal 8">
            <a:extLst>
              <a:ext uri="{FF2B5EF4-FFF2-40B4-BE49-F238E27FC236}">
                <a16:creationId xmlns:a16="http://schemas.microsoft.com/office/drawing/2014/main" id="{D14D0184-A64C-2429-1A31-2A7E2449CEE7}"/>
              </a:ext>
            </a:extLst>
          </p:cNvPr>
          <p:cNvSpPr/>
          <p:nvPr/>
        </p:nvSpPr>
        <p:spPr>
          <a:xfrm>
            <a:off x="1172597" y="4491745"/>
            <a:ext cx="3010486"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D&amp;O </a:t>
            </a:r>
          </a:p>
          <a:p>
            <a:pPr algn="ctr"/>
            <a:r>
              <a:rPr lang="pl-PL" dirty="0"/>
              <a:t>DIRECTORS AND OFFICERS </a:t>
            </a:r>
          </a:p>
        </p:txBody>
      </p:sp>
      <p:sp>
        <p:nvSpPr>
          <p:cNvPr id="10" name="Owal 9">
            <a:extLst>
              <a:ext uri="{FF2B5EF4-FFF2-40B4-BE49-F238E27FC236}">
                <a16:creationId xmlns:a16="http://schemas.microsoft.com/office/drawing/2014/main" id="{A2C3ED2C-6002-E662-3338-8473036A3D45}"/>
              </a:ext>
            </a:extLst>
          </p:cNvPr>
          <p:cNvSpPr/>
          <p:nvPr/>
        </p:nvSpPr>
        <p:spPr>
          <a:xfrm>
            <a:off x="1341120" y="1775692"/>
            <a:ext cx="3010486"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MAJĄTEK PRZEDSIĘBIORSTWA</a:t>
            </a:r>
          </a:p>
        </p:txBody>
      </p:sp>
      <p:sp>
        <p:nvSpPr>
          <p:cNvPr id="11" name="Owal 10">
            <a:extLst>
              <a:ext uri="{FF2B5EF4-FFF2-40B4-BE49-F238E27FC236}">
                <a16:creationId xmlns:a16="http://schemas.microsoft.com/office/drawing/2014/main" id="{7ABECC2A-2490-D473-548C-059D9BBFA5CF}"/>
              </a:ext>
            </a:extLst>
          </p:cNvPr>
          <p:cNvSpPr/>
          <p:nvPr/>
        </p:nvSpPr>
        <p:spPr>
          <a:xfrm>
            <a:off x="8447844" y="4491744"/>
            <a:ext cx="3010486" cy="17162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UBEZPIECZENIE     TAX PROTECT </a:t>
            </a:r>
          </a:p>
        </p:txBody>
      </p:sp>
      <p:sp>
        <p:nvSpPr>
          <p:cNvPr id="12" name="Prostokąt 11">
            <a:extLst>
              <a:ext uri="{FF2B5EF4-FFF2-40B4-BE49-F238E27FC236}">
                <a16:creationId xmlns:a16="http://schemas.microsoft.com/office/drawing/2014/main" id="{584FEEB1-B16E-1AE8-0889-7ABA40CF636D}"/>
              </a:ext>
            </a:extLst>
          </p:cNvPr>
          <p:cNvSpPr/>
          <p:nvPr/>
        </p:nvSpPr>
        <p:spPr>
          <a:xfrm>
            <a:off x="13478" y="1241936"/>
            <a:ext cx="1893272" cy="659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PODSTAWOWE </a:t>
            </a:r>
          </a:p>
        </p:txBody>
      </p:sp>
      <p:sp>
        <p:nvSpPr>
          <p:cNvPr id="13" name="Prostokąt 12">
            <a:extLst>
              <a:ext uri="{FF2B5EF4-FFF2-40B4-BE49-F238E27FC236}">
                <a16:creationId xmlns:a16="http://schemas.microsoft.com/office/drawing/2014/main" id="{6192FACD-DE55-B1F1-10EB-B972D975BAA1}"/>
              </a:ext>
            </a:extLst>
          </p:cNvPr>
          <p:cNvSpPr/>
          <p:nvPr/>
        </p:nvSpPr>
        <p:spPr>
          <a:xfrm>
            <a:off x="51580" y="3475071"/>
            <a:ext cx="1893272" cy="6596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DODATKOWE </a:t>
            </a:r>
          </a:p>
        </p:txBody>
      </p:sp>
    </p:spTree>
    <p:extLst>
      <p:ext uri="{BB962C8B-B14F-4D97-AF65-F5344CB8AC3E}">
        <p14:creationId xmlns:p14="http://schemas.microsoft.com/office/powerpoint/2010/main" val="697442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07363"/>
            <a:ext cx="9144000" cy="1633491"/>
          </a:xfrm>
        </p:spPr>
        <p:txBody>
          <a:bodyPr>
            <a:normAutofit/>
          </a:bodyPr>
          <a:lstStyle/>
          <a:p>
            <a:pPr>
              <a:lnSpc>
                <a:spcPct val="107000"/>
              </a:lnSpc>
              <a:spcBef>
                <a:spcPts val="600"/>
              </a:spcBef>
            </a:pPr>
            <a:r>
              <a:rPr lang="pl-PL" sz="2800" b="1" kern="0" dirty="0">
                <a:latin typeface="+mj-lt"/>
                <a:ea typeface="Calibri" panose="020F0502020204030204" pitchFamily="34" charset="0"/>
                <a:cs typeface="Times New Roman" panose="02020603050405020304" pitchFamily="18" charset="0"/>
              </a:rPr>
              <a:t>UBEZPIECZENIA KORPORACYJNE</a:t>
            </a:r>
          </a:p>
          <a:p>
            <a:pPr>
              <a:lnSpc>
                <a:spcPct val="107000"/>
              </a:lnSpc>
              <a:spcBef>
                <a:spcPts val="600"/>
              </a:spcBef>
            </a:pPr>
            <a:r>
              <a:rPr lang="pl-PL" b="1" kern="0" dirty="0">
                <a:latin typeface="+mj-lt"/>
                <a:ea typeface="Calibri" panose="020F0502020204030204" pitchFamily="34" charset="0"/>
                <a:cs typeface="Times New Roman" panose="02020603050405020304" pitchFamily="18" charset="0"/>
              </a:rPr>
              <a:t>Spróbujmy  wspólnie ubezpieczyć </a:t>
            </a:r>
          </a:p>
          <a:p>
            <a:pPr>
              <a:lnSpc>
                <a:spcPct val="107000"/>
              </a:lnSpc>
              <a:spcBef>
                <a:spcPts val="600"/>
              </a:spcBef>
            </a:pPr>
            <a:r>
              <a:rPr lang="pl-PL" sz="2800" b="1" kern="0" dirty="0">
                <a:latin typeface="+mj-lt"/>
                <a:ea typeface="Calibri" panose="020F0502020204030204" pitchFamily="34" charset="0"/>
                <a:cs typeface="Times New Roman" panose="02020603050405020304" pitchFamily="18" charset="0"/>
              </a:rPr>
              <a:t>SZPITAL</a:t>
            </a:r>
          </a:p>
          <a:p>
            <a:pPr>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endParaRPr lang="pl-PL" dirty="0"/>
          </a:p>
        </p:txBody>
      </p:sp>
      <p:pic>
        <p:nvPicPr>
          <p:cNvPr id="3" name="Obraz 2">
            <a:extLst>
              <a:ext uri="{FF2B5EF4-FFF2-40B4-BE49-F238E27FC236}">
                <a16:creationId xmlns:a16="http://schemas.microsoft.com/office/drawing/2014/main" id="{C5CD9D72-D6EC-5B79-E050-9CD8ABCBBA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989" y="2768330"/>
            <a:ext cx="7680959" cy="3831394"/>
          </a:xfrm>
          <a:prstGeom prst="rect">
            <a:avLst/>
          </a:prstGeom>
        </p:spPr>
      </p:pic>
    </p:spTree>
    <p:extLst>
      <p:ext uri="{BB962C8B-B14F-4D97-AF65-F5344CB8AC3E}">
        <p14:creationId xmlns:p14="http://schemas.microsoft.com/office/powerpoint/2010/main" val="404511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455937"/>
            <a:ext cx="9144000" cy="4536489"/>
          </a:xfrm>
        </p:spPr>
        <p:txBody>
          <a:bodyPr>
            <a:normAutofit fontScale="85000" lnSpcReduction="20000"/>
          </a:bodyPr>
          <a:lstStyle/>
          <a:p>
            <a:pPr marL="270510"/>
            <a:r>
              <a:rPr lang="pl-PL" b="1" dirty="0">
                <a:ea typeface="Times New Roman" panose="02020603050405020304" pitchFamily="18" charset="0"/>
              </a:rPr>
              <a:t>PODSTAWOWY PODZIAŁ RYZYK NA ZADANIA </a:t>
            </a:r>
          </a:p>
          <a:p>
            <a:pPr marL="270510" algn="just"/>
            <a:endParaRPr lang="pl-PL" b="1" dirty="0">
              <a:ea typeface="Times New Roman" panose="02020603050405020304" pitchFamily="18" charset="0"/>
            </a:endParaRPr>
          </a:p>
          <a:p>
            <a:pPr marL="270510" algn="just"/>
            <a:r>
              <a:rPr lang="pl-PL" b="1" dirty="0">
                <a:ea typeface="Times New Roman" panose="02020603050405020304" pitchFamily="18" charset="0"/>
              </a:rPr>
              <a:t>Część nr I - Ubezpieczenia OC</a:t>
            </a:r>
            <a:endParaRPr lang="pl-PL" dirty="0">
              <a:ea typeface="Times New Roman" panose="02020603050405020304" pitchFamily="18" charset="0"/>
            </a:endParaRPr>
          </a:p>
          <a:p>
            <a:pPr marL="270510" algn="just"/>
            <a:r>
              <a:rPr lang="pl-PL" dirty="0">
                <a:ea typeface="Times New Roman" panose="02020603050405020304" pitchFamily="18" charset="0"/>
              </a:rPr>
              <a:t>- obowiązkowe ubezpieczenie OC podmiotu wykonującego działalność leczniczą</a:t>
            </a:r>
          </a:p>
          <a:p>
            <a:pPr marL="270510" algn="just"/>
            <a:r>
              <a:rPr lang="pl-PL" dirty="0">
                <a:ea typeface="Times New Roman" panose="02020603050405020304" pitchFamily="18" charset="0"/>
              </a:rPr>
              <a:t>- dobrowolne ubezpieczenie OC podmiotu wykonującego działalność leczniczą</a:t>
            </a:r>
          </a:p>
          <a:p>
            <a:pPr marL="613410" indent="-342900" algn="just">
              <a:buFontTx/>
              <a:buChar char="-"/>
            </a:pPr>
            <a:r>
              <a:rPr lang="pl-PL" dirty="0">
                <a:ea typeface="Times New Roman" panose="02020603050405020304" pitchFamily="18" charset="0"/>
              </a:rPr>
              <a:t>dobrowolne ubezpieczenie OC w związku z prowadzoną działalnością                       i posiadanym mieniem</a:t>
            </a:r>
          </a:p>
          <a:p>
            <a:pPr marL="270510" algn="just"/>
            <a:endParaRPr lang="pl-PL" dirty="0">
              <a:ea typeface="Times New Roman" panose="02020603050405020304" pitchFamily="18" charset="0"/>
            </a:endParaRPr>
          </a:p>
          <a:p>
            <a:pPr marL="270510" algn="just"/>
            <a:r>
              <a:rPr lang="pl-PL" b="1" dirty="0">
                <a:ea typeface="Times New Roman" panose="02020603050405020304" pitchFamily="18" charset="0"/>
              </a:rPr>
              <a:t>Część nr II - Ubezpieczenia mienia</a:t>
            </a:r>
            <a:endParaRPr lang="pl-PL" dirty="0">
              <a:ea typeface="Times New Roman" panose="02020603050405020304" pitchFamily="18" charset="0"/>
            </a:endParaRPr>
          </a:p>
          <a:p>
            <a:pPr marL="270510" algn="just"/>
            <a:r>
              <a:rPr lang="pl-PL" dirty="0">
                <a:ea typeface="Times New Roman" panose="02020603050405020304" pitchFamily="18" charset="0"/>
              </a:rPr>
              <a:t>-    ubezpieczenie mienia od wszystkich ryzyk (budynki, środki trwałe itd.)</a:t>
            </a:r>
          </a:p>
          <a:p>
            <a:pPr marL="613410" indent="-342900" algn="just">
              <a:buFontTx/>
              <a:buChar char="-"/>
            </a:pPr>
            <a:r>
              <a:rPr lang="pl-PL" dirty="0">
                <a:ea typeface="Times New Roman" panose="02020603050405020304" pitchFamily="18" charset="0"/>
              </a:rPr>
              <a:t>ubezpieczenie sprzętu elektronicznego od wszystkich ryzyk</a:t>
            </a:r>
          </a:p>
          <a:p>
            <a:pPr marL="270510" algn="just"/>
            <a:endParaRPr lang="pl-PL" dirty="0">
              <a:ea typeface="Times New Roman" panose="02020603050405020304" pitchFamily="18" charset="0"/>
            </a:endParaRPr>
          </a:p>
          <a:p>
            <a:pPr>
              <a:lnSpc>
                <a:spcPct val="107000"/>
              </a:lnSpc>
              <a:spcAft>
                <a:spcPts val="800"/>
              </a:spcAft>
            </a:pPr>
            <a:r>
              <a:rPr lang="pl-PL" b="1" kern="0" dirty="0">
                <a:latin typeface="+mj-lt"/>
                <a:ea typeface="Calibri" panose="020F0502020204030204" pitchFamily="34" charset="0"/>
                <a:cs typeface="Times New Roman" panose="02020603050405020304" pitchFamily="18" charset="0"/>
              </a:rPr>
              <a:t>PRZETARG CZY ZAPYTANIE OFERTOWE?</a:t>
            </a: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537781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96140"/>
            <a:ext cx="9144000" cy="1083076"/>
          </a:xfrm>
        </p:spPr>
        <p:txBody>
          <a:bodyPr>
            <a:normAutofit/>
          </a:bodyPr>
          <a:lstStyle/>
          <a:p>
            <a:pPr marL="270510"/>
            <a:r>
              <a:rPr lang="pl-PL" sz="3200" b="1" dirty="0">
                <a:latin typeface="+mj-lt"/>
                <a:ea typeface="Times New Roman" panose="02020603050405020304" pitchFamily="18" charset="0"/>
              </a:rPr>
              <a:t>Przykład szkody majątkowej w Szpitalu – uszkodzony </a:t>
            </a:r>
            <a:r>
              <a:rPr lang="pl-PL" sz="3200" b="1" dirty="0" err="1">
                <a:latin typeface="+mj-lt"/>
                <a:ea typeface="Times New Roman" panose="02020603050405020304" pitchFamily="18" charset="0"/>
              </a:rPr>
              <a:t>videokolonoskop</a:t>
            </a:r>
            <a:r>
              <a:rPr lang="pl-PL" sz="3200" b="1" dirty="0">
                <a:latin typeface="+mj-lt"/>
                <a:ea typeface="Times New Roman" panose="02020603050405020304" pitchFamily="18" charset="0"/>
              </a:rPr>
              <a:t> </a:t>
            </a:r>
          </a:p>
          <a:p>
            <a:pPr marL="270510"/>
            <a:endParaRPr lang="pl-PL" b="1" dirty="0">
              <a:latin typeface="Calibri" panose="020F0502020204030204" pitchFamily="34" charset="0"/>
              <a:ea typeface="Times New Roman" panose="02020603050405020304" pitchFamily="18" charset="0"/>
            </a:endParaRPr>
          </a:p>
          <a:p>
            <a:pPr marL="270510"/>
            <a:endParaRPr lang="pl-PL" dirty="0">
              <a:latin typeface="Times New Roman" panose="02020603050405020304" pitchFamily="18" charset="0"/>
              <a:ea typeface="Times New Roman" panose="02020603050405020304" pitchFamily="18" charset="0"/>
            </a:endParaRPr>
          </a:p>
          <a:p>
            <a:pPr>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endParaRPr lang="pl-PL" dirty="0"/>
          </a:p>
        </p:txBody>
      </p:sp>
      <p:pic>
        <p:nvPicPr>
          <p:cNvPr id="3" name="Obraz 2">
            <a:extLst>
              <a:ext uri="{FF2B5EF4-FFF2-40B4-BE49-F238E27FC236}">
                <a16:creationId xmlns:a16="http://schemas.microsoft.com/office/drawing/2014/main" id="{F970520E-ABF1-66E6-52C0-E40EEE882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2423" y="5101841"/>
            <a:ext cx="2989385" cy="1113571"/>
          </a:xfrm>
          <a:prstGeom prst="rect">
            <a:avLst/>
          </a:prstGeom>
        </p:spPr>
      </p:pic>
      <p:pic>
        <p:nvPicPr>
          <p:cNvPr id="8" name="Obraz 7">
            <a:extLst>
              <a:ext uri="{FF2B5EF4-FFF2-40B4-BE49-F238E27FC236}">
                <a16:creationId xmlns:a16="http://schemas.microsoft.com/office/drawing/2014/main" id="{CB86793E-DFB6-E79B-94BA-39D598DDB90E}"/>
              </a:ext>
            </a:extLst>
          </p:cNvPr>
          <p:cNvPicPr>
            <a:picLocks noChangeAspect="1"/>
          </p:cNvPicPr>
          <p:nvPr/>
        </p:nvPicPr>
        <p:blipFill>
          <a:blip r:embed="rId3"/>
          <a:stretch>
            <a:fillRect/>
          </a:stretch>
        </p:blipFill>
        <p:spPr>
          <a:xfrm>
            <a:off x="1790112" y="2316163"/>
            <a:ext cx="8314006" cy="2765828"/>
          </a:xfrm>
          <a:prstGeom prst="rect">
            <a:avLst/>
          </a:prstGeom>
        </p:spPr>
      </p:pic>
    </p:spTree>
    <p:extLst>
      <p:ext uri="{BB962C8B-B14F-4D97-AF65-F5344CB8AC3E}">
        <p14:creationId xmlns:p14="http://schemas.microsoft.com/office/powerpoint/2010/main" val="258252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340528"/>
            <a:ext cx="9144000" cy="1180730"/>
          </a:xfrm>
        </p:spPr>
        <p:txBody>
          <a:bodyPr>
            <a:normAutofit/>
          </a:bodyPr>
          <a:lstStyle/>
          <a:p>
            <a:pPr marL="270510"/>
            <a:r>
              <a:rPr lang="pl-PL" sz="2000" b="1" dirty="0"/>
              <a:t>W którym przypadku ubezpieczyciel przyzna odszkodowanie? </a:t>
            </a:r>
            <a:endParaRPr lang="pl-PL" sz="2000" b="1" dirty="0">
              <a:latin typeface="+mj-lt"/>
              <a:ea typeface="Times New Roman" panose="02020603050405020304" pitchFamily="18" charset="0"/>
            </a:endParaRPr>
          </a:p>
          <a:p>
            <a:pPr marL="270510"/>
            <a:r>
              <a:rPr lang="pl-PL" sz="2000" b="1" dirty="0">
                <a:latin typeface="+mj-lt"/>
                <a:ea typeface="Times New Roman" panose="02020603050405020304" pitchFamily="18" charset="0"/>
              </a:rPr>
              <a:t>Opinia techniczna nr 1 </a:t>
            </a:r>
          </a:p>
          <a:p>
            <a:pPr marL="270510"/>
            <a:endParaRPr lang="pl-PL" dirty="0">
              <a:latin typeface="Times New Roman" panose="02020603050405020304" pitchFamily="18" charset="0"/>
              <a:ea typeface="Times New Roman" panose="02020603050405020304" pitchFamily="18" charset="0"/>
            </a:endParaRPr>
          </a:p>
          <a:p>
            <a:pPr>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pPr algn="l">
              <a:lnSpc>
                <a:spcPct val="107000"/>
              </a:lnSpc>
              <a:spcAft>
                <a:spcPts val="800"/>
              </a:spcAft>
            </a:pPr>
            <a:endParaRPr lang="pl-PL" b="1" kern="0" dirty="0">
              <a:latin typeface="+mj-lt"/>
              <a:ea typeface="Calibri" panose="020F0502020204030204" pitchFamily="34" charset="0"/>
              <a:cs typeface="Times New Roman" panose="02020603050405020304" pitchFamily="18" charset="0"/>
            </a:endParaRPr>
          </a:p>
          <a:p>
            <a:endParaRPr lang="pl-PL" dirty="0"/>
          </a:p>
        </p:txBody>
      </p:sp>
      <p:pic>
        <p:nvPicPr>
          <p:cNvPr id="7" name="Obraz 6">
            <a:extLst>
              <a:ext uri="{FF2B5EF4-FFF2-40B4-BE49-F238E27FC236}">
                <a16:creationId xmlns:a16="http://schemas.microsoft.com/office/drawing/2014/main" id="{DF56E4D0-F13C-DE1F-4DAB-3B79521FDB71}"/>
              </a:ext>
            </a:extLst>
          </p:cNvPr>
          <p:cNvPicPr>
            <a:picLocks noChangeAspect="1"/>
          </p:cNvPicPr>
          <p:nvPr/>
        </p:nvPicPr>
        <p:blipFill>
          <a:blip r:embed="rId2"/>
          <a:stretch>
            <a:fillRect/>
          </a:stretch>
        </p:blipFill>
        <p:spPr>
          <a:xfrm>
            <a:off x="1586145" y="2445447"/>
            <a:ext cx="9546453" cy="3591367"/>
          </a:xfrm>
          <a:prstGeom prst="rect">
            <a:avLst/>
          </a:prstGeom>
        </p:spPr>
      </p:pic>
    </p:spTree>
    <p:extLst>
      <p:ext uri="{BB962C8B-B14F-4D97-AF65-F5344CB8AC3E}">
        <p14:creationId xmlns:p14="http://schemas.microsoft.com/office/powerpoint/2010/main" val="290129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293181" y="1409254"/>
            <a:ext cx="9144000" cy="614855"/>
          </a:xfrm>
        </p:spPr>
        <p:txBody>
          <a:bodyPr>
            <a:normAutofit/>
          </a:bodyPr>
          <a:lstStyle/>
          <a:p>
            <a:pPr marL="270510"/>
            <a:r>
              <a:rPr lang="pl-PL" sz="2800" b="1" dirty="0">
                <a:latin typeface="+mj-lt"/>
                <a:ea typeface="Times New Roman" panose="02020603050405020304" pitchFamily="18" charset="0"/>
              </a:rPr>
              <a:t>Opinia techniczna nr 2</a:t>
            </a:r>
            <a:endParaRPr lang="pl-PL" sz="2800" b="1" kern="0" dirty="0">
              <a:latin typeface="+mj-lt"/>
              <a:ea typeface="Calibri" panose="020F0502020204030204" pitchFamily="34" charset="0"/>
              <a:cs typeface="Times New Roman" panose="02020603050405020304" pitchFamily="18" charset="0"/>
            </a:endParaRPr>
          </a:p>
        </p:txBody>
      </p:sp>
      <p:pic>
        <p:nvPicPr>
          <p:cNvPr id="3" name="Obraz 2">
            <a:extLst>
              <a:ext uri="{FF2B5EF4-FFF2-40B4-BE49-F238E27FC236}">
                <a16:creationId xmlns:a16="http://schemas.microsoft.com/office/drawing/2014/main" id="{BAB6C70F-AB59-BF07-928B-A2E224D7C532}"/>
              </a:ext>
            </a:extLst>
          </p:cNvPr>
          <p:cNvPicPr>
            <a:picLocks noChangeAspect="1"/>
          </p:cNvPicPr>
          <p:nvPr/>
        </p:nvPicPr>
        <p:blipFill>
          <a:blip r:embed="rId2"/>
          <a:stretch>
            <a:fillRect/>
          </a:stretch>
        </p:blipFill>
        <p:spPr>
          <a:xfrm>
            <a:off x="1596683" y="2313219"/>
            <a:ext cx="8998633" cy="3066649"/>
          </a:xfrm>
          <a:prstGeom prst="rect">
            <a:avLst/>
          </a:prstGeom>
        </p:spPr>
      </p:pic>
    </p:spTree>
    <p:extLst>
      <p:ext uri="{BB962C8B-B14F-4D97-AF65-F5344CB8AC3E}">
        <p14:creationId xmlns:p14="http://schemas.microsoft.com/office/powerpoint/2010/main" val="17551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33996"/>
            <a:ext cx="9144000" cy="1766656"/>
          </a:xfrm>
        </p:spPr>
        <p:txBody>
          <a:bodyPr>
            <a:normAutofit lnSpcReduction="10000"/>
          </a:bodyPr>
          <a:lstStyle/>
          <a:p>
            <a:pPr>
              <a:lnSpc>
                <a:spcPct val="107000"/>
              </a:lnSpc>
              <a:spcAft>
                <a:spcPts val="800"/>
              </a:spcAft>
            </a:pPr>
            <a:r>
              <a:rPr lang="pl-PL" b="1" kern="0" dirty="0">
                <a:latin typeface="+mj-lt"/>
                <a:ea typeface="Calibri" panose="020F0502020204030204" pitchFamily="34" charset="0"/>
                <a:cs typeface="Times New Roman" panose="02020603050405020304" pitchFamily="18" charset="0"/>
              </a:rPr>
              <a:t>UBEZPIECZENIA KORPORACYJNE DLA FIRM</a:t>
            </a:r>
          </a:p>
          <a:p>
            <a:pPr>
              <a:lnSpc>
                <a:spcPct val="107000"/>
              </a:lnSpc>
              <a:spcAft>
                <a:spcPts val="800"/>
              </a:spcAft>
            </a:pPr>
            <a:r>
              <a:rPr lang="pl-PL" b="1" kern="0" dirty="0">
                <a:latin typeface="+mj-lt"/>
                <a:ea typeface="Calibri" panose="020F0502020204030204" pitchFamily="34" charset="0"/>
                <a:cs typeface="Times New Roman" panose="02020603050405020304" pitchFamily="18" charset="0"/>
              </a:rPr>
              <a:t>Spróbujmy  wspólnie ubezpieczyć </a:t>
            </a:r>
          </a:p>
          <a:p>
            <a:pPr>
              <a:lnSpc>
                <a:spcPct val="107000"/>
              </a:lnSpc>
              <a:spcAft>
                <a:spcPts val="800"/>
              </a:spcAft>
            </a:pPr>
            <a:r>
              <a:rPr lang="pl-PL" b="1" kern="0" dirty="0">
                <a:latin typeface="+mj-lt"/>
                <a:ea typeface="Calibri" panose="020F0502020204030204" pitchFamily="34" charset="0"/>
                <a:cs typeface="Times New Roman" panose="02020603050405020304" pitchFamily="18" charset="0"/>
              </a:rPr>
              <a:t>FIRMĘ PRODUKUJĄCĄ SURÓWKI</a:t>
            </a:r>
          </a:p>
          <a:p>
            <a:endParaRPr lang="pl-PL" dirty="0"/>
          </a:p>
        </p:txBody>
      </p:sp>
      <p:pic>
        <p:nvPicPr>
          <p:cNvPr id="3" name="Obraz 2">
            <a:extLst>
              <a:ext uri="{FF2B5EF4-FFF2-40B4-BE49-F238E27FC236}">
                <a16:creationId xmlns:a16="http://schemas.microsoft.com/office/drawing/2014/main" id="{A18ED1D4-62CE-13BE-B710-6D6C5CC03A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134" y="3076105"/>
            <a:ext cx="5528603" cy="3134288"/>
          </a:xfrm>
          <a:prstGeom prst="rect">
            <a:avLst/>
          </a:prstGeom>
        </p:spPr>
      </p:pic>
    </p:spTree>
    <p:extLst>
      <p:ext uri="{BB962C8B-B14F-4D97-AF65-F5344CB8AC3E}">
        <p14:creationId xmlns:p14="http://schemas.microsoft.com/office/powerpoint/2010/main" val="817523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122363"/>
            <a:ext cx="9144000" cy="1691175"/>
          </a:xfrm>
        </p:spPr>
        <p:txBody>
          <a:bodyPr>
            <a:normAutofit lnSpcReduction="10000"/>
          </a:bodyPr>
          <a:lstStyle/>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UBEZPIECZENIA KORPORACYJNE</a:t>
            </a:r>
          </a:p>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OC DZIAŁALNOŚCI – PRZYKŁAD OGÓLNYCH WARUNKÓW UBEZPIECZENIA</a:t>
            </a:r>
          </a:p>
          <a:p>
            <a:pPr marL="342900" indent="-342900">
              <a:lnSpc>
                <a:spcPct val="107000"/>
              </a:lnSpc>
              <a:spcAft>
                <a:spcPts val="800"/>
              </a:spcAft>
              <a:buFontTx/>
              <a:buChar char="-"/>
            </a:pPr>
            <a:endParaRPr lang="pl-PL"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3" name="Obraz 2">
            <a:extLst>
              <a:ext uri="{FF2B5EF4-FFF2-40B4-BE49-F238E27FC236}">
                <a16:creationId xmlns:a16="http://schemas.microsoft.com/office/drawing/2014/main" id="{C1450547-46DD-6D86-D5D9-7D6E89864CDA}"/>
              </a:ext>
            </a:extLst>
          </p:cNvPr>
          <p:cNvPicPr>
            <a:picLocks noChangeAspect="1"/>
          </p:cNvPicPr>
          <p:nvPr/>
        </p:nvPicPr>
        <p:blipFill>
          <a:blip r:embed="rId2"/>
          <a:stretch>
            <a:fillRect/>
          </a:stretch>
        </p:blipFill>
        <p:spPr>
          <a:xfrm>
            <a:off x="2755362" y="2682948"/>
            <a:ext cx="6343650" cy="3981450"/>
          </a:xfrm>
          <a:prstGeom prst="rect">
            <a:avLst/>
          </a:prstGeom>
        </p:spPr>
      </p:pic>
    </p:spTree>
    <p:extLst>
      <p:ext uri="{BB962C8B-B14F-4D97-AF65-F5344CB8AC3E}">
        <p14:creationId xmlns:p14="http://schemas.microsoft.com/office/powerpoint/2010/main" val="154788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93FF4-4C84-3A48-1E05-E14BE472925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604A162-3156-E71A-80C4-6C5F3DE25CF4}"/>
              </a:ext>
            </a:extLst>
          </p:cNvPr>
          <p:cNvSpPr>
            <a:spLocks noGrp="1"/>
          </p:cNvSpPr>
          <p:nvPr>
            <p:ph type="ctrTitle"/>
          </p:nvPr>
        </p:nvSpPr>
        <p:spPr>
          <a:xfrm>
            <a:off x="1524000" y="1122363"/>
            <a:ext cx="9144000" cy="4186484"/>
          </a:xfrm>
        </p:spPr>
        <p:txBody>
          <a:bodyPr>
            <a:normAutofit/>
          </a:bodyPr>
          <a:lstStyle/>
          <a:p>
            <a:r>
              <a:rPr lang="pl-PL" sz="1600" dirty="0">
                <a:cs typeface="Times New Roman" panose="02020603050405020304" pitchFamily="18" charset="0"/>
              </a:rPr>
              <a:t>Identyfikacja ryzyk ubezpieczeniowych – analiza aktualnego stanu ochrony ubezpieczeniowej</a:t>
            </a:r>
            <a:br>
              <a:rPr lang="pl-PL" sz="1600" dirty="0">
                <a:cs typeface="Times New Roman" panose="02020603050405020304" pitchFamily="18" charset="0"/>
              </a:rPr>
            </a:br>
            <a:br>
              <a:rPr lang="pl-PL" sz="1600" dirty="0">
                <a:cs typeface="Times New Roman" panose="02020603050405020304" pitchFamily="18" charset="0"/>
              </a:rPr>
            </a:br>
            <a:r>
              <a:rPr lang="pl-PL" sz="1600" dirty="0">
                <a:cs typeface="Times New Roman" panose="02020603050405020304" pitchFamily="18" charset="0"/>
              </a:rPr>
              <a:t> </a:t>
            </a:r>
            <a:r>
              <a:rPr lang="pl-PL" sz="1600" dirty="0">
                <a:ea typeface="Times New Roman" panose="02020603050405020304" pitchFamily="18" charset="0"/>
                <a:cs typeface="Times New Roman" panose="02020603050405020304" pitchFamily="18" charset="0"/>
              </a:rPr>
              <a:t>Przygotowanie programu ubezpieczenia</a:t>
            </a:r>
            <a:br>
              <a:rPr lang="pl-PL" sz="1600" dirty="0">
                <a:ea typeface="Times New Roman" panose="02020603050405020304" pitchFamily="18" charset="0"/>
                <a:cs typeface="Times New Roman" panose="02020603050405020304" pitchFamily="18" charset="0"/>
              </a:rPr>
            </a:br>
            <a:br>
              <a:rPr lang="pl-PL" sz="1600" dirty="0">
                <a:ea typeface="Times New Roman" panose="02020603050405020304" pitchFamily="18" charset="0"/>
                <a:cs typeface="Times New Roman" panose="02020603050405020304" pitchFamily="18" charset="0"/>
              </a:rPr>
            </a:br>
            <a:r>
              <a:rPr lang="pl-PL" sz="1600" dirty="0">
                <a:ea typeface="Times New Roman" panose="02020603050405020304" pitchFamily="18" charset="0"/>
                <a:cs typeface="Times New Roman" panose="02020603050405020304" pitchFamily="18" charset="0"/>
              </a:rPr>
              <a:t>Przygotowanie postępowania przetargowego lub slipu brokerskiego w zależności od rodzaju podmiotu </a:t>
            </a:r>
            <a:br>
              <a:rPr lang="pl-PL" sz="1600" dirty="0">
                <a:ea typeface="Times New Roman" panose="02020603050405020304" pitchFamily="18" charset="0"/>
                <a:cs typeface="Times New Roman" panose="02020603050405020304" pitchFamily="18" charset="0"/>
              </a:rPr>
            </a:br>
            <a:br>
              <a:rPr lang="pl-PL" sz="1600" dirty="0">
                <a:ea typeface="Times New Roman" panose="02020603050405020304" pitchFamily="18" charset="0"/>
                <a:cs typeface="Times New Roman" panose="02020603050405020304" pitchFamily="18" charset="0"/>
              </a:rPr>
            </a:br>
            <a:r>
              <a:rPr lang="pl-PL" sz="1600" dirty="0">
                <a:ea typeface="Times New Roman" panose="02020603050405020304" pitchFamily="18" charset="0"/>
                <a:cs typeface="Times New Roman" panose="02020603050405020304" pitchFamily="18" charset="0"/>
              </a:rPr>
              <a:t>Techniczna obsługa umów, </a:t>
            </a:r>
            <a:r>
              <a:rPr lang="pl-PL" sz="1600" dirty="0">
                <a:effectLst/>
                <a:ea typeface="Times New Roman" panose="02020603050405020304" pitchFamily="18" charset="0"/>
                <a:cs typeface="Times New Roman" panose="02020603050405020304" pitchFamily="18" charset="0"/>
              </a:rPr>
              <a:t>monitorowanie terminów wznowień</a:t>
            </a:r>
            <a:br>
              <a:rPr lang="pl-PL" sz="1600" dirty="0">
                <a:ea typeface="Times New Roman" panose="02020603050405020304" pitchFamily="18" charset="0"/>
                <a:cs typeface="Times New Roman" panose="02020603050405020304" pitchFamily="18" charset="0"/>
              </a:rPr>
            </a:br>
            <a:br>
              <a:rPr lang="pl-PL" sz="1600" dirty="0">
                <a:ea typeface="Times New Roman" panose="02020603050405020304" pitchFamily="18" charset="0"/>
                <a:cs typeface="Times New Roman" panose="02020603050405020304" pitchFamily="18" charset="0"/>
              </a:rPr>
            </a:br>
            <a:r>
              <a:rPr lang="pl-PL" sz="1600" dirty="0" err="1">
                <a:effectLst/>
                <a:ea typeface="Times New Roman" panose="02020603050405020304" pitchFamily="18" charset="0"/>
                <a:cs typeface="Times New Roman" panose="02020603050405020304" pitchFamily="18" charset="0"/>
              </a:rPr>
              <a:t>Doubezpieczanie</a:t>
            </a:r>
            <a:r>
              <a:rPr lang="pl-PL" sz="1600" dirty="0">
                <a:effectLst/>
                <a:ea typeface="Times New Roman" panose="02020603050405020304" pitchFamily="18" charset="0"/>
                <a:cs typeface="Times New Roman" panose="02020603050405020304" pitchFamily="18" charset="0"/>
              </a:rPr>
              <a:t> nowych elementów pojawiających się w trakcie roku polisowego</a:t>
            </a:r>
            <a:br>
              <a:rPr lang="pl-PL" sz="1600" dirty="0">
                <a:effectLst/>
                <a:ea typeface="Times New Roman" panose="02020603050405020304" pitchFamily="18" charset="0"/>
                <a:cs typeface="Times New Roman" panose="02020603050405020304" pitchFamily="18" charset="0"/>
              </a:rPr>
            </a:br>
            <a:br>
              <a:rPr lang="pl-PL" sz="1600" dirty="0">
                <a:effectLst/>
                <a:ea typeface="Times New Roman" panose="02020603050405020304" pitchFamily="18" charset="0"/>
                <a:cs typeface="Times New Roman" panose="02020603050405020304" pitchFamily="18" charset="0"/>
              </a:rPr>
            </a:br>
            <a:r>
              <a:rPr lang="pl-PL" sz="1600" dirty="0">
                <a:effectLst/>
                <a:ea typeface="Times New Roman" panose="02020603050405020304" pitchFamily="18" charset="0"/>
                <a:cs typeface="Times New Roman" panose="02020603050405020304" pitchFamily="18" charset="0"/>
              </a:rPr>
              <a:t>Doradztwo w sprawach ubezpieczeń w związku ze zmianami i rozwojem działalności</a:t>
            </a:r>
            <a:br>
              <a:rPr lang="pl-PL" sz="1600" dirty="0">
                <a:effectLst/>
                <a:ea typeface="Times New Roman" panose="02020603050405020304" pitchFamily="18" charset="0"/>
                <a:cs typeface="Times New Roman" panose="02020603050405020304" pitchFamily="18" charset="0"/>
              </a:rPr>
            </a:br>
            <a:br>
              <a:rPr lang="pl-PL" sz="1600" dirty="0">
                <a:effectLst/>
                <a:ea typeface="Times New Roman" panose="02020603050405020304" pitchFamily="18" charset="0"/>
                <a:cs typeface="Times New Roman" panose="02020603050405020304" pitchFamily="18" charset="0"/>
              </a:rPr>
            </a:br>
            <a:endParaRPr lang="pl-PL" sz="1600" b="1" dirty="0"/>
          </a:p>
        </p:txBody>
      </p:sp>
      <p:sp>
        <p:nvSpPr>
          <p:cNvPr id="13" name="pole tekstowe 12">
            <a:extLst>
              <a:ext uri="{FF2B5EF4-FFF2-40B4-BE49-F238E27FC236}">
                <a16:creationId xmlns:a16="http://schemas.microsoft.com/office/drawing/2014/main" id="{4A499577-3E8B-2DD9-2397-F5393D26FA5B}"/>
              </a:ext>
            </a:extLst>
          </p:cNvPr>
          <p:cNvSpPr txBox="1"/>
          <p:nvPr/>
        </p:nvSpPr>
        <p:spPr>
          <a:xfrm>
            <a:off x="3013587" y="930180"/>
            <a:ext cx="6164826" cy="1200329"/>
          </a:xfrm>
          <a:prstGeom prst="rect">
            <a:avLst/>
          </a:prstGeom>
          <a:noFill/>
        </p:spPr>
        <p:txBody>
          <a:bodyPr wrap="square">
            <a:spAutoFit/>
          </a:bodyPr>
          <a:lstStyle/>
          <a:p>
            <a:endParaRPr lang="pl-PL" sz="3600" b="1" dirty="0"/>
          </a:p>
          <a:p>
            <a:r>
              <a:rPr lang="pl-PL" sz="3600" b="1" dirty="0"/>
              <a:t>Na czym polega praca brokera?</a:t>
            </a:r>
          </a:p>
        </p:txBody>
      </p:sp>
    </p:spTree>
    <p:extLst>
      <p:ext uri="{BB962C8B-B14F-4D97-AF65-F5344CB8AC3E}">
        <p14:creationId xmlns:p14="http://schemas.microsoft.com/office/powerpoint/2010/main" val="176861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51752"/>
            <a:ext cx="9144000" cy="1526960"/>
          </a:xfrm>
        </p:spPr>
        <p:txBody>
          <a:bodyPr>
            <a:normAutofit/>
          </a:bodyPr>
          <a:lstStyle/>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Szkody c.d.</a:t>
            </a:r>
          </a:p>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Pestki śliwek w słodyczach - szkoda z OC działalności </a:t>
            </a:r>
          </a:p>
          <a:p>
            <a:endParaRPr lang="pl-PL" dirty="0"/>
          </a:p>
        </p:txBody>
      </p:sp>
      <p:pic>
        <p:nvPicPr>
          <p:cNvPr id="9" name="Obraz 8">
            <a:extLst>
              <a:ext uri="{FF2B5EF4-FFF2-40B4-BE49-F238E27FC236}">
                <a16:creationId xmlns:a16="http://schemas.microsoft.com/office/drawing/2014/main" id="{8EC1FDC1-36C6-2227-C5C8-1B54615FED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923" y="2843354"/>
            <a:ext cx="3342600" cy="3786899"/>
          </a:xfrm>
          <a:prstGeom prst="rect">
            <a:avLst/>
          </a:prstGeom>
        </p:spPr>
      </p:pic>
    </p:spTree>
    <p:extLst>
      <p:ext uri="{BB962C8B-B14F-4D97-AF65-F5344CB8AC3E}">
        <p14:creationId xmlns:p14="http://schemas.microsoft.com/office/powerpoint/2010/main" val="256967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322773"/>
            <a:ext cx="9144000" cy="1322773"/>
          </a:xfrm>
        </p:spPr>
        <p:txBody>
          <a:bodyPr>
            <a:normAutofit lnSpcReduction="10000"/>
          </a:bodyPr>
          <a:lstStyle/>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Szkody c.d.</a:t>
            </a:r>
          </a:p>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Kasztanki, Tiki Taki i robaki… - szkoda z OC działalności </a:t>
            </a:r>
          </a:p>
          <a:p>
            <a:endParaRPr lang="pl-PL" sz="2800" dirty="0"/>
          </a:p>
        </p:txBody>
      </p:sp>
      <p:pic>
        <p:nvPicPr>
          <p:cNvPr id="7" name="Obraz 6">
            <a:extLst>
              <a:ext uri="{FF2B5EF4-FFF2-40B4-BE49-F238E27FC236}">
                <a16:creationId xmlns:a16="http://schemas.microsoft.com/office/drawing/2014/main" id="{CADB3496-8119-23FE-3A42-DAA60851D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838" y="2845956"/>
            <a:ext cx="6527409" cy="3263704"/>
          </a:xfrm>
          <a:prstGeom prst="rect">
            <a:avLst/>
          </a:prstGeom>
        </p:spPr>
      </p:pic>
    </p:spTree>
    <p:extLst>
      <p:ext uri="{BB962C8B-B14F-4D97-AF65-F5344CB8AC3E}">
        <p14:creationId xmlns:p14="http://schemas.microsoft.com/office/powerpoint/2010/main" val="904659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967883" y="1506038"/>
            <a:ext cx="9144000" cy="1290428"/>
          </a:xfrm>
        </p:spPr>
        <p:txBody>
          <a:bodyPr>
            <a:normAutofit fontScale="55000" lnSpcReduction="20000"/>
          </a:bodyPr>
          <a:lstStyle/>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Pożar  jednej z największych hal handlowych w Europie</a:t>
            </a:r>
          </a:p>
          <a:p>
            <a:pPr>
              <a:lnSpc>
                <a:spcPct val="107000"/>
              </a:lnSpc>
              <a:spcAft>
                <a:spcPts val="800"/>
              </a:spcAft>
            </a:pPr>
            <a:r>
              <a:rPr lang="pl-PL" sz="2800" b="1" kern="0" dirty="0">
                <a:latin typeface="+mj-lt"/>
                <a:ea typeface="Calibri" panose="020F0502020204030204" pitchFamily="34" charset="0"/>
                <a:cs typeface="Times New Roman" panose="02020603050405020304" pitchFamily="18" charset="0"/>
              </a:rPr>
              <a:t>Kazus „Marywilska 44”</a:t>
            </a:r>
          </a:p>
          <a:p>
            <a:pPr>
              <a:lnSpc>
                <a:spcPct val="107000"/>
              </a:lnSpc>
              <a:spcAft>
                <a:spcPts val="800"/>
              </a:spcAft>
            </a:pPr>
            <a:r>
              <a:rPr lang="pl-PL" b="1" kern="0" dirty="0">
                <a:latin typeface="+mj-lt"/>
                <a:ea typeface="Calibri" panose="020F0502020204030204" pitchFamily="34" charset="0"/>
                <a:cs typeface="Times New Roman" panose="02020603050405020304" pitchFamily="18" charset="0"/>
              </a:rPr>
              <a:t> </a:t>
            </a:r>
          </a:p>
          <a:p>
            <a:endParaRPr lang="pl-PL" dirty="0"/>
          </a:p>
        </p:txBody>
      </p:sp>
      <p:pic>
        <p:nvPicPr>
          <p:cNvPr id="3" name="Obraz 2">
            <a:extLst>
              <a:ext uri="{FF2B5EF4-FFF2-40B4-BE49-F238E27FC236}">
                <a16:creationId xmlns:a16="http://schemas.microsoft.com/office/drawing/2014/main" id="{6DEBB933-E28B-6C5F-3554-D5AF2DEBF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128" y="2316163"/>
            <a:ext cx="8501743" cy="4137892"/>
          </a:xfrm>
          <a:prstGeom prst="rect">
            <a:avLst/>
          </a:prstGeom>
        </p:spPr>
      </p:pic>
    </p:spTree>
    <p:extLst>
      <p:ext uri="{BB962C8B-B14F-4D97-AF65-F5344CB8AC3E}">
        <p14:creationId xmlns:p14="http://schemas.microsoft.com/office/powerpoint/2010/main" val="2306361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2" name="pole tekstowe 1">
            <a:extLst>
              <a:ext uri="{FF2B5EF4-FFF2-40B4-BE49-F238E27FC236}">
                <a16:creationId xmlns:a16="http://schemas.microsoft.com/office/drawing/2014/main" id="{2071EC03-873C-8EEA-23F5-19DD416FEFDA}"/>
              </a:ext>
            </a:extLst>
          </p:cNvPr>
          <p:cNvSpPr txBox="1"/>
          <p:nvPr/>
        </p:nvSpPr>
        <p:spPr>
          <a:xfrm>
            <a:off x="2187230" y="1765319"/>
            <a:ext cx="8693834" cy="3970318"/>
          </a:xfrm>
          <a:prstGeom prst="rect">
            <a:avLst/>
          </a:prstGeom>
          <a:noFill/>
        </p:spPr>
        <p:txBody>
          <a:bodyPr wrap="square" rtlCol="0">
            <a:spAutoFit/>
          </a:bodyPr>
          <a:lstStyle/>
          <a:p>
            <a:pPr algn="ctr"/>
            <a:r>
              <a:rPr lang="pl-PL" b="1" dirty="0"/>
              <a:t>Problemy ubezpieczeniowe</a:t>
            </a:r>
            <a:endParaRPr lang="pl-PL" dirty="0"/>
          </a:p>
          <a:p>
            <a:pPr marL="285750" indent="-285750">
              <a:buFont typeface="Arial" panose="020B0604020202020204" pitchFamily="34" charset="0"/>
              <a:buChar char="•"/>
            </a:pPr>
            <a:r>
              <a:rPr lang="pl-PL" dirty="0"/>
              <a:t>Grunt jest dzierżawiony przez Grupę Kapitałową </a:t>
            </a:r>
            <a:r>
              <a:rPr lang="pl-PL" dirty="0" err="1"/>
              <a:t>Mirbud</a:t>
            </a:r>
            <a:r>
              <a:rPr lang="pl-PL" dirty="0"/>
              <a:t> i JHM Development</a:t>
            </a:r>
          </a:p>
          <a:p>
            <a:pPr marL="285750" indent="-285750">
              <a:buFont typeface="Arial" panose="020B0604020202020204" pitchFamily="34" charset="0"/>
              <a:buChar char="•"/>
            </a:pPr>
            <a:r>
              <a:rPr lang="pl-PL" dirty="0"/>
              <a:t>Hale wynajmowane przez około </a:t>
            </a:r>
            <a:r>
              <a:rPr lang="pl-PL" b="1" dirty="0"/>
              <a:t>1 400 </a:t>
            </a:r>
            <a:r>
              <a:rPr lang="pl-PL" dirty="0"/>
              <a:t>kupców</a:t>
            </a:r>
          </a:p>
          <a:p>
            <a:pPr marL="285750" indent="-285750">
              <a:buFont typeface="Arial" panose="020B0604020202020204" pitchFamily="34" charset="0"/>
              <a:buChar char="•"/>
            </a:pPr>
            <a:r>
              <a:rPr lang="pl-PL" dirty="0"/>
              <a:t>Możliwe straty ubezpieczeniowe na poziomie przynajmniej </a:t>
            </a:r>
            <a:r>
              <a:rPr lang="pl-PL" b="1" dirty="0"/>
              <a:t>150 mln zł</a:t>
            </a:r>
          </a:p>
          <a:p>
            <a:pPr marL="285750" indent="-285750">
              <a:buFont typeface="Arial" panose="020B0604020202020204" pitchFamily="34" charset="0"/>
              <a:buChar char="•"/>
            </a:pPr>
            <a:r>
              <a:rPr lang="pl-PL" dirty="0"/>
              <a:t>Obszar pożaru 62 000 m2</a:t>
            </a:r>
          </a:p>
          <a:p>
            <a:pPr marL="285750" indent="-285750">
              <a:buFont typeface="Arial" panose="020B0604020202020204" pitchFamily="34" charset="0"/>
              <a:buChar char="•"/>
            </a:pPr>
            <a:r>
              <a:rPr lang="pl-PL" dirty="0"/>
              <a:t>Straż przyjechała w 11 minut od zadziałania czujki </a:t>
            </a:r>
          </a:p>
          <a:p>
            <a:pPr marL="285750" indent="-285750">
              <a:buFont typeface="Arial" panose="020B0604020202020204" pitchFamily="34" charset="0"/>
              <a:buChar char="•"/>
            </a:pPr>
            <a:r>
              <a:rPr lang="pl-PL" dirty="0"/>
              <a:t>Trudność w ubezpieczeniu otwartych stoisk handlowych </a:t>
            </a:r>
          </a:p>
          <a:p>
            <a:pPr marL="285750" indent="-285750">
              <a:buFont typeface="Arial" panose="020B0604020202020204" pitchFamily="34" charset="0"/>
              <a:buChar char="•"/>
            </a:pPr>
            <a:r>
              <a:rPr lang="pl-PL" dirty="0"/>
              <a:t>Udowodnienie przez kupców wartości majątku </a:t>
            </a:r>
          </a:p>
          <a:p>
            <a:pPr marL="285750" indent="-285750">
              <a:buFont typeface="Arial" panose="020B0604020202020204" pitchFamily="34" charset="0"/>
              <a:buChar char="•"/>
            </a:pPr>
            <a:r>
              <a:rPr lang="pl-PL" dirty="0"/>
              <a:t>Brak raportów kasowych/ brak księgowości </a:t>
            </a:r>
          </a:p>
          <a:p>
            <a:pPr marL="285750" indent="-285750">
              <a:buFont typeface="Arial" panose="020B0604020202020204" pitchFamily="34" charset="0"/>
              <a:buChar char="•"/>
            </a:pPr>
            <a:r>
              <a:rPr lang="pl-PL" dirty="0"/>
              <a:t>Ubezpieczenie przestojów w firmie (business </a:t>
            </a:r>
            <a:r>
              <a:rPr lang="pl-PL" dirty="0" err="1"/>
              <a:t>interuption</a:t>
            </a:r>
            <a:r>
              <a:rPr lang="pl-PL" dirty="0"/>
              <a:t>) pokrycie kosztów stałych</a:t>
            </a:r>
          </a:p>
          <a:p>
            <a:pPr marL="285750" indent="-285750">
              <a:buFont typeface="Arial" panose="020B0604020202020204" pitchFamily="34" charset="0"/>
              <a:buChar char="•"/>
            </a:pPr>
            <a:r>
              <a:rPr lang="pl-PL" dirty="0"/>
              <a:t>Prawdopodobnie większość polis wystawiana przez agentów ubezpieczeniowych</a:t>
            </a:r>
          </a:p>
          <a:p>
            <a:pPr marL="285750" indent="-285750">
              <a:buFont typeface="Arial" panose="020B0604020202020204" pitchFamily="34" charset="0"/>
              <a:buChar char="•"/>
            </a:pPr>
            <a:r>
              <a:rPr lang="pl-PL" dirty="0"/>
              <a:t>Brak świadomości ubezpieczeniowej i faktu, że koszt polisy majątkowej nie jest wysoki</a:t>
            </a:r>
          </a:p>
          <a:p>
            <a:pPr marL="285750" indent="-285750">
              <a:buFont typeface="Arial" panose="020B0604020202020204" pitchFamily="34" charset="0"/>
              <a:buChar char="•"/>
            </a:pPr>
            <a:r>
              <a:rPr lang="pl-PL" dirty="0"/>
              <a:t>Ustalenie przyczyny pożaru/Dlaczego nie zadziałały czujki/Podział na strefy pożarowe</a:t>
            </a:r>
          </a:p>
          <a:p>
            <a:pPr marL="285750" indent="-285750">
              <a:buFont typeface="Arial" panose="020B0604020202020204" pitchFamily="34" charset="0"/>
              <a:buChar char="•"/>
            </a:pPr>
            <a:r>
              <a:rPr lang="pl-PL" u="sng" dirty="0"/>
              <a:t>W Polsce koszty polisy ubezpieczenia majątku są jedne z najniższych w Europie</a:t>
            </a:r>
          </a:p>
        </p:txBody>
      </p:sp>
    </p:spTree>
    <p:extLst>
      <p:ext uri="{BB962C8B-B14F-4D97-AF65-F5344CB8AC3E}">
        <p14:creationId xmlns:p14="http://schemas.microsoft.com/office/powerpoint/2010/main" val="1002498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3492E-849C-8754-C086-FA486A4EA04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F485580-AF20-A18B-919F-CD0DE9B3B5FE}"/>
              </a:ext>
            </a:extLst>
          </p:cNvPr>
          <p:cNvSpPr>
            <a:spLocks noGrp="1"/>
          </p:cNvSpPr>
          <p:nvPr>
            <p:ph type="ctrTitle"/>
          </p:nvPr>
        </p:nvSpPr>
        <p:spPr/>
        <p:txBody>
          <a:bodyPr>
            <a:normAutofit/>
          </a:bodyPr>
          <a:lstStyle/>
          <a:p>
            <a:br>
              <a:rPr lang="pl-PL" sz="4000" dirty="0"/>
            </a:br>
            <a:endParaRPr lang="pl-PL" sz="4000" dirty="0"/>
          </a:p>
        </p:txBody>
      </p:sp>
      <p:cxnSp>
        <p:nvCxnSpPr>
          <p:cNvPr id="26" name="Łącznik prosty ze strzałką 25">
            <a:extLst>
              <a:ext uri="{FF2B5EF4-FFF2-40B4-BE49-F238E27FC236}">
                <a16:creationId xmlns:a16="http://schemas.microsoft.com/office/drawing/2014/main" id="{A03A6A4E-BF6E-31B1-AB19-9D61EED19635}"/>
              </a:ext>
            </a:extLst>
          </p:cNvPr>
          <p:cNvCxnSpPr>
            <a:cxnSpLocks/>
          </p:cNvCxnSpPr>
          <p:nvPr/>
        </p:nvCxnSpPr>
        <p:spPr>
          <a:xfrm>
            <a:off x="6096000" y="3570764"/>
            <a:ext cx="0" cy="447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wal 14">
            <a:extLst>
              <a:ext uri="{FF2B5EF4-FFF2-40B4-BE49-F238E27FC236}">
                <a16:creationId xmlns:a16="http://schemas.microsoft.com/office/drawing/2014/main" id="{EFD13190-7B21-23FD-E92A-AE904D784185}"/>
              </a:ext>
            </a:extLst>
          </p:cNvPr>
          <p:cNvSpPr/>
          <p:nvPr/>
        </p:nvSpPr>
        <p:spPr>
          <a:xfrm>
            <a:off x="4702076" y="1965061"/>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b="1" dirty="0"/>
              <a:t>Broker </a:t>
            </a:r>
          </a:p>
        </p:txBody>
      </p:sp>
      <p:sp>
        <p:nvSpPr>
          <p:cNvPr id="22" name="Owal 21">
            <a:extLst>
              <a:ext uri="{FF2B5EF4-FFF2-40B4-BE49-F238E27FC236}">
                <a16:creationId xmlns:a16="http://schemas.microsoft.com/office/drawing/2014/main" id="{9C5138BF-C71C-2BBB-2651-C03E9A932AB8}"/>
              </a:ext>
            </a:extLst>
          </p:cNvPr>
          <p:cNvSpPr/>
          <p:nvPr/>
        </p:nvSpPr>
        <p:spPr>
          <a:xfrm>
            <a:off x="4621032" y="4352661"/>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00" b="1" dirty="0"/>
          </a:p>
          <a:p>
            <a:pPr algn="ctr"/>
            <a:endParaRPr lang="pl-PL" sz="2000" b="1" dirty="0"/>
          </a:p>
          <a:p>
            <a:pPr algn="ctr"/>
            <a:r>
              <a:rPr lang="pl-PL" sz="2000" b="1" dirty="0" err="1"/>
              <a:t>Detektywistyka</a:t>
            </a:r>
            <a:endParaRPr lang="pl-PL" sz="2000" b="1" dirty="0"/>
          </a:p>
          <a:p>
            <a:pPr algn="ctr"/>
            <a:r>
              <a:rPr lang="pl-PL" sz="2000" b="1" dirty="0">
                <a:sym typeface="Wingdings" panose="05000000000000000000" pitchFamily="2" charset="2"/>
              </a:rPr>
              <a:t></a:t>
            </a:r>
          </a:p>
          <a:p>
            <a:pPr algn="ctr"/>
            <a:r>
              <a:rPr lang="pl-PL" sz="2000" b="1" dirty="0"/>
              <a:t> </a:t>
            </a:r>
          </a:p>
          <a:p>
            <a:pPr algn="ctr"/>
            <a:endParaRPr lang="pl-PL" sz="2000" b="1" dirty="0"/>
          </a:p>
        </p:txBody>
      </p:sp>
    </p:spTree>
    <p:extLst>
      <p:ext uri="{BB962C8B-B14F-4D97-AF65-F5344CB8AC3E}">
        <p14:creationId xmlns:p14="http://schemas.microsoft.com/office/powerpoint/2010/main" val="1332461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1524000" y="1393794"/>
            <a:ext cx="9144000" cy="798990"/>
          </a:xfrm>
        </p:spPr>
        <p:txBody>
          <a:bodyPr>
            <a:normAutofit/>
          </a:bodyPr>
          <a:lstStyle/>
          <a:p>
            <a:r>
              <a:rPr lang="pl-PL" dirty="0"/>
              <a:t>Pożar zabytkowego Młyna w Mosinie</a:t>
            </a:r>
          </a:p>
          <a:p>
            <a:endParaRPr lang="pl-PL" dirty="0"/>
          </a:p>
        </p:txBody>
      </p:sp>
      <p:pic>
        <p:nvPicPr>
          <p:cNvPr id="7" name="Obraz 6">
            <a:extLst>
              <a:ext uri="{FF2B5EF4-FFF2-40B4-BE49-F238E27FC236}">
                <a16:creationId xmlns:a16="http://schemas.microsoft.com/office/drawing/2014/main" id="{C7EFE04F-8155-1642-4D38-45C8AF2E1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146" y="2699228"/>
            <a:ext cx="4426974" cy="3658091"/>
          </a:xfrm>
          <a:prstGeom prst="rect">
            <a:avLst/>
          </a:prstGeom>
        </p:spPr>
      </p:pic>
      <p:pic>
        <p:nvPicPr>
          <p:cNvPr id="10" name="Obraz 9">
            <a:extLst>
              <a:ext uri="{FF2B5EF4-FFF2-40B4-BE49-F238E27FC236}">
                <a16:creationId xmlns:a16="http://schemas.microsoft.com/office/drawing/2014/main" id="{B8221AFD-277C-6D31-E32F-4E54C8937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190" y="2699227"/>
            <a:ext cx="3861618" cy="3658091"/>
          </a:xfrm>
          <a:prstGeom prst="rect">
            <a:avLst/>
          </a:prstGeom>
        </p:spPr>
      </p:pic>
    </p:spTree>
    <p:extLst>
      <p:ext uri="{BB962C8B-B14F-4D97-AF65-F5344CB8AC3E}">
        <p14:creationId xmlns:p14="http://schemas.microsoft.com/office/powerpoint/2010/main" val="1398180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p:txBody>
          <a:bodyPr>
            <a:normAutofit/>
          </a:bodyPr>
          <a:lstStyle/>
          <a:p>
            <a:r>
              <a:rPr lang="pl-PL" dirty="0"/>
              <a:t>Pożar zabytkowego Młyna w Mosinie</a:t>
            </a:r>
          </a:p>
          <a:p>
            <a:endParaRPr lang="pl-PL" dirty="0"/>
          </a:p>
        </p:txBody>
      </p:sp>
      <p:pic>
        <p:nvPicPr>
          <p:cNvPr id="3" name="Obraz 2">
            <a:extLst>
              <a:ext uri="{FF2B5EF4-FFF2-40B4-BE49-F238E27FC236}">
                <a16:creationId xmlns:a16="http://schemas.microsoft.com/office/drawing/2014/main" id="{5E48C7D0-9C19-6E88-B2DB-8084B2DFA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278" y="1623292"/>
            <a:ext cx="5143500" cy="4371355"/>
          </a:xfrm>
          <a:prstGeom prst="rect">
            <a:avLst/>
          </a:prstGeom>
        </p:spPr>
      </p:pic>
      <p:pic>
        <p:nvPicPr>
          <p:cNvPr id="8" name="Obraz 7">
            <a:extLst>
              <a:ext uri="{FF2B5EF4-FFF2-40B4-BE49-F238E27FC236}">
                <a16:creationId xmlns:a16="http://schemas.microsoft.com/office/drawing/2014/main" id="{863607C0-CCF9-10E6-EF33-6DA2E00C48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1192" y="1623292"/>
            <a:ext cx="5143500" cy="4371355"/>
          </a:xfrm>
          <a:prstGeom prst="rect">
            <a:avLst/>
          </a:prstGeom>
        </p:spPr>
      </p:pic>
    </p:spTree>
    <p:extLst>
      <p:ext uri="{BB962C8B-B14F-4D97-AF65-F5344CB8AC3E}">
        <p14:creationId xmlns:p14="http://schemas.microsoft.com/office/powerpoint/2010/main" val="1721370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322363"/>
            <a:ext cx="9144000" cy="590843"/>
          </a:xfrm>
        </p:spPr>
        <p:txBody>
          <a:bodyPr>
            <a:normAutofit/>
          </a:bodyPr>
          <a:lstStyle/>
          <a:p>
            <a:r>
              <a:rPr lang="pl-PL" dirty="0"/>
              <a:t>Pożar Akademii im. Jakuba z Paradyża w Gorzowie Wielkopolskim</a:t>
            </a:r>
          </a:p>
          <a:p>
            <a:endParaRPr lang="pl-PL" dirty="0"/>
          </a:p>
        </p:txBody>
      </p:sp>
      <p:pic>
        <p:nvPicPr>
          <p:cNvPr id="7" name="Obraz 6">
            <a:extLst>
              <a:ext uri="{FF2B5EF4-FFF2-40B4-BE49-F238E27FC236}">
                <a16:creationId xmlns:a16="http://schemas.microsoft.com/office/drawing/2014/main" id="{3BDA0AEF-D053-8BA1-7E64-5870F47E1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13206"/>
            <a:ext cx="9144000" cy="4309403"/>
          </a:xfrm>
          <a:prstGeom prst="rect">
            <a:avLst/>
          </a:prstGeom>
        </p:spPr>
      </p:pic>
    </p:spTree>
    <p:extLst>
      <p:ext uri="{BB962C8B-B14F-4D97-AF65-F5344CB8AC3E}">
        <p14:creationId xmlns:p14="http://schemas.microsoft.com/office/powerpoint/2010/main" val="3977738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25118"/>
            <a:ext cx="9144000" cy="1518082"/>
          </a:xfrm>
        </p:spPr>
        <p:txBody>
          <a:bodyPr>
            <a:normAutofit/>
          </a:bodyPr>
          <a:lstStyle/>
          <a:p>
            <a:r>
              <a:rPr lang="pl-PL" dirty="0"/>
              <a:t>Samochód wjechał w ubytek w jezdni w wyniku czego doszło do uszkodzenia felg pojazdu. </a:t>
            </a:r>
          </a:p>
          <a:p>
            <a:r>
              <a:rPr lang="pl-PL" dirty="0"/>
              <a:t>Czy mamy szansę na uzyskanie odszkodowania?</a:t>
            </a:r>
          </a:p>
          <a:p>
            <a:endParaRPr lang="pl-PL" dirty="0"/>
          </a:p>
          <a:p>
            <a:endParaRPr lang="pl-PL" dirty="0"/>
          </a:p>
        </p:txBody>
      </p:sp>
      <p:pic>
        <p:nvPicPr>
          <p:cNvPr id="9" name="Obraz 8">
            <a:extLst>
              <a:ext uri="{FF2B5EF4-FFF2-40B4-BE49-F238E27FC236}">
                <a16:creationId xmlns:a16="http://schemas.microsoft.com/office/drawing/2014/main" id="{657E508A-5734-9D01-052E-2D3930EB14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726" y="2743199"/>
            <a:ext cx="6471139" cy="3319975"/>
          </a:xfrm>
          <a:prstGeom prst="rect">
            <a:avLst/>
          </a:prstGeom>
        </p:spPr>
      </p:pic>
    </p:spTree>
    <p:extLst>
      <p:ext uri="{BB962C8B-B14F-4D97-AF65-F5344CB8AC3E}">
        <p14:creationId xmlns:p14="http://schemas.microsoft.com/office/powerpoint/2010/main" val="2502068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7" name="Podtytuł 6">
            <a:extLst>
              <a:ext uri="{FF2B5EF4-FFF2-40B4-BE49-F238E27FC236}">
                <a16:creationId xmlns:a16="http://schemas.microsoft.com/office/drawing/2014/main" id="{B9B26A7A-547C-FF48-FA49-C52E110C126C}"/>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7E83AB0B-4811-BF6B-E1EB-F219B41F329E}"/>
              </a:ext>
            </a:extLst>
          </p:cNvPr>
          <p:cNvPicPr>
            <a:picLocks noChangeAspect="1"/>
          </p:cNvPicPr>
          <p:nvPr/>
        </p:nvPicPr>
        <p:blipFill>
          <a:blip r:embed="rId2"/>
          <a:stretch>
            <a:fillRect/>
          </a:stretch>
        </p:blipFill>
        <p:spPr>
          <a:xfrm>
            <a:off x="1252025" y="2267556"/>
            <a:ext cx="9415975" cy="4324725"/>
          </a:xfrm>
          <a:prstGeom prst="rect">
            <a:avLst/>
          </a:prstGeom>
        </p:spPr>
      </p:pic>
      <p:sp>
        <p:nvSpPr>
          <p:cNvPr id="2" name="Tytuł 3">
            <a:extLst>
              <a:ext uri="{FF2B5EF4-FFF2-40B4-BE49-F238E27FC236}">
                <a16:creationId xmlns:a16="http://schemas.microsoft.com/office/drawing/2014/main" id="{70F9E04F-A8D7-BC64-6938-298F7AC38DC0}"/>
              </a:ext>
            </a:extLst>
          </p:cNvPr>
          <p:cNvSpPr txBox="1">
            <a:spLocks/>
          </p:cNvSpPr>
          <p:nvPr/>
        </p:nvSpPr>
        <p:spPr>
          <a:xfrm>
            <a:off x="846858" y="1582415"/>
            <a:ext cx="1001324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b="1" dirty="0"/>
              <a:t>Polisy dla studentów – czego obawiają się młodzi ludzie?</a:t>
            </a:r>
          </a:p>
        </p:txBody>
      </p:sp>
    </p:spTree>
    <p:extLst>
      <p:ext uri="{BB962C8B-B14F-4D97-AF65-F5344CB8AC3E}">
        <p14:creationId xmlns:p14="http://schemas.microsoft.com/office/powerpoint/2010/main" val="174347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524000" y="1122363"/>
            <a:ext cx="9144000" cy="1310119"/>
          </a:xfrm>
        </p:spPr>
        <p:txBody>
          <a:bodyPr>
            <a:noAutofit/>
          </a:bodyPr>
          <a:lstStyle/>
          <a:p>
            <a:br>
              <a:rPr lang="pl-PL" sz="7200" b="1" dirty="0"/>
            </a:br>
            <a:br>
              <a:rPr lang="pl-PL" sz="7200" b="1" dirty="0"/>
            </a:br>
            <a:r>
              <a:rPr lang="pl-PL" sz="3200" b="1" dirty="0"/>
              <a:t>Podstawowe różnice pomiędzy brokerem, a agentem ubezpieczeniowym</a:t>
            </a:r>
            <a:endParaRPr lang="pl-PL" sz="7200" b="1" dirty="0"/>
          </a:p>
        </p:txBody>
      </p:sp>
      <p:sp>
        <p:nvSpPr>
          <p:cNvPr id="10" name="pole tekstowe 9">
            <a:extLst>
              <a:ext uri="{FF2B5EF4-FFF2-40B4-BE49-F238E27FC236}">
                <a16:creationId xmlns:a16="http://schemas.microsoft.com/office/drawing/2014/main" id="{BAB0137B-9760-FD5A-7149-1560FAC8DA03}"/>
              </a:ext>
            </a:extLst>
          </p:cNvPr>
          <p:cNvSpPr txBox="1"/>
          <p:nvPr/>
        </p:nvSpPr>
        <p:spPr>
          <a:xfrm>
            <a:off x="7095486" y="2651110"/>
            <a:ext cx="3874867" cy="3200876"/>
          </a:xfrm>
          <a:prstGeom prst="rect">
            <a:avLst/>
          </a:prstGeom>
          <a:noFill/>
        </p:spPr>
        <p:txBody>
          <a:bodyPr wrap="square" rtlCol="0">
            <a:spAutoFit/>
          </a:bodyPr>
          <a:lstStyle/>
          <a:p>
            <a:pPr algn="ctr"/>
            <a:r>
              <a:rPr lang="pl-PL" sz="2000" b="1" dirty="0"/>
              <a:t>AGENT</a:t>
            </a:r>
          </a:p>
          <a:p>
            <a:pPr algn="ctr"/>
            <a:endParaRPr lang="pl-PL" sz="2000" b="1" dirty="0"/>
          </a:p>
          <a:p>
            <a:pPr marL="285750" indent="-285750">
              <a:buFont typeface="Arial" panose="020B0604020202020204" pitchFamily="34" charset="0"/>
              <a:buChar char="•"/>
            </a:pPr>
            <a:r>
              <a:rPr lang="pl-PL" dirty="0"/>
              <a:t>umowa z zakładem ubezpieczeń </a:t>
            </a:r>
          </a:p>
          <a:p>
            <a:r>
              <a:rPr lang="pl-PL" u="sng" dirty="0"/>
              <a:t>przedstawiciel zakładu ubezpieczeń </a:t>
            </a:r>
            <a:r>
              <a:rPr lang="pl-PL" dirty="0"/>
              <a:t>(np. agent wyłączny PZU S.A., lub kilka zakładów ubezpieczeń tzw. </a:t>
            </a:r>
            <a:r>
              <a:rPr lang="pl-PL" dirty="0" err="1"/>
              <a:t>multiagent</a:t>
            </a:r>
            <a:endParaRPr lang="pl-PL" dirty="0"/>
          </a:p>
          <a:p>
            <a:pPr marL="285750" indent="-285750">
              <a:buFont typeface="Arial" panose="020B0604020202020204" pitchFamily="34" charset="0"/>
              <a:buChar char="•"/>
            </a:pPr>
            <a:r>
              <a:rPr lang="pl-PL" dirty="0"/>
              <a:t>egzaminy produktowe zdawane w zakładzie ubezpieczeń</a:t>
            </a:r>
          </a:p>
          <a:p>
            <a:pPr marL="285750" indent="-285750">
              <a:buFont typeface="Arial" panose="020B0604020202020204" pitchFamily="34" charset="0"/>
              <a:buChar char="•"/>
            </a:pPr>
            <a:r>
              <a:rPr lang="pl-PL" dirty="0"/>
              <a:t>wystawia polisy w imieniu zakładu ubezpieczeń</a:t>
            </a:r>
          </a:p>
          <a:p>
            <a:pPr marL="285750" indent="-285750">
              <a:buFont typeface="Arial" panose="020B0604020202020204" pitchFamily="34" charset="0"/>
              <a:buChar char="•"/>
            </a:pPr>
            <a:r>
              <a:rPr lang="pl-PL" dirty="0"/>
              <a:t>wystawia polisy dla osób fizycznych</a:t>
            </a:r>
          </a:p>
        </p:txBody>
      </p:sp>
      <p:sp>
        <p:nvSpPr>
          <p:cNvPr id="2" name="pole tekstowe 1">
            <a:extLst>
              <a:ext uri="{FF2B5EF4-FFF2-40B4-BE49-F238E27FC236}">
                <a16:creationId xmlns:a16="http://schemas.microsoft.com/office/drawing/2014/main" id="{9C8583F9-67C9-4BF0-1835-AD3706BF5B35}"/>
              </a:ext>
            </a:extLst>
          </p:cNvPr>
          <p:cNvSpPr txBox="1"/>
          <p:nvPr/>
        </p:nvSpPr>
        <p:spPr>
          <a:xfrm>
            <a:off x="1288759" y="2651110"/>
            <a:ext cx="3874867" cy="4031873"/>
          </a:xfrm>
          <a:prstGeom prst="rect">
            <a:avLst/>
          </a:prstGeom>
          <a:noFill/>
        </p:spPr>
        <p:txBody>
          <a:bodyPr wrap="square" rtlCol="0">
            <a:spAutoFit/>
          </a:bodyPr>
          <a:lstStyle/>
          <a:p>
            <a:pPr algn="ctr"/>
            <a:r>
              <a:rPr lang="pl-PL" sz="2000" b="1" dirty="0"/>
              <a:t>BROKER</a:t>
            </a:r>
          </a:p>
          <a:p>
            <a:pPr algn="ctr"/>
            <a:endParaRPr lang="pl-PL" sz="2000" b="1" dirty="0"/>
          </a:p>
          <a:p>
            <a:pPr marL="285750" indent="-285750">
              <a:buFont typeface="Arial" panose="020B0604020202020204" pitchFamily="34" charset="0"/>
              <a:buChar char="•"/>
            </a:pPr>
            <a:r>
              <a:rPr lang="pl-PL" dirty="0"/>
              <a:t>umowa z klientem</a:t>
            </a:r>
          </a:p>
          <a:p>
            <a:pPr marL="285750" indent="-285750">
              <a:buFont typeface="Arial" panose="020B0604020202020204" pitchFamily="34" charset="0"/>
              <a:buChar char="•"/>
            </a:pPr>
            <a:r>
              <a:rPr lang="pl-PL" dirty="0"/>
              <a:t>niezależny pośrednik ubezpieczeniowy, </a:t>
            </a:r>
            <a:r>
              <a:rPr lang="pl-PL" u="sng" dirty="0"/>
              <a:t>wykonuje czynności w imieniu i na rzecz Klienta/ reprezentuje interes Klienta</a:t>
            </a:r>
          </a:p>
          <a:p>
            <a:pPr marL="285750" indent="-285750">
              <a:buFont typeface="Arial" panose="020B0604020202020204" pitchFamily="34" charset="0"/>
              <a:buChar char="•"/>
            </a:pPr>
            <a:r>
              <a:rPr lang="pl-PL" dirty="0"/>
              <a:t>egzamin KNF</a:t>
            </a:r>
          </a:p>
          <a:p>
            <a:pPr marL="285750" indent="-285750">
              <a:buFont typeface="Arial" panose="020B0604020202020204" pitchFamily="34" charset="0"/>
              <a:buChar char="•"/>
            </a:pPr>
            <a:r>
              <a:rPr lang="pl-PL" dirty="0"/>
              <a:t>szersze kompetencje m.in. przygotowanie przetargów, wsparcie w likwidacji szkód</a:t>
            </a:r>
          </a:p>
          <a:p>
            <a:pPr marL="285750" indent="-285750">
              <a:buFont typeface="Arial" panose="020B0604020202020204" pitchFamily="34" charset="0"/>
              <a:buChar char="•"/>
            </a:pPr>
            <a:r>
              <a:rPr lang="pl-PL" dirty="0"/>
              <a:t>nie może mieć powiązań z żadnym zakładem ubezpieczeń </a:t>
            </a:r>
          </a:p>
          <a:p>
            <a:pPr marL="285750" indent="-285750">
              <a:buFont typeface="Arial" panose="020B0604020202020204" pitchFamily="34" charset="0"/>
              <a:buChar char="•"/>
            </a:pPr>
            <a:endParaRPr lang="pl-PL" dirty="0"/>
          </a:p>
        </p:txBody>
      </p:sp>
    </p:spTree>
    <p:extLst>
      <p:ext uri="{BB962C8B-B14F-4D97-AF65-F5344CB8AC3E}">
        <p14:creationId xmlns:p14="http://schemas.microsoft.com/office/powerpoint/2010/main" val="254630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pic>
        <p:nvPicPr>
          <p:cNvPr id="2" name="Obraz 1">
            <a:extLst>
              <a:ext uri="{FF2B5EF4-FFF2-40B4-BE49-F238E27FC236}">
                <a16:creationId xmlns:a16="http://schemas.microsoft.com/office/drawing/2014/main" id="{EBD719A4-EA1A-BC76-829B-AAC8F7C3A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8243" y="2059619"/>
            <a:ext cx="8155513" cy="3821692"/>
          </a:xfrm>
          <a:prstGeom prst="rect">
            <a:avLst/>
          </a:prstGeom>
        </p:spPr>
      </p:pic>
      <p:sp>
        <p:nvSpPr>
          <p:cNvPr id="3" name="Tytuł 3">
            <a:extLst>
              <a:ext uri="{FF2B5EF4-FFF2-40B4-BE49-F238E27FC236}">
                <a16:creationId xmlns:a16="http://schemas.microsoft.com/office/drawing/2014/main" id="{9B5251F5-4500-93A3-A5D8-483D828D0D00}"/>
              </a:ext>
            </a:extLst>
          </p:cNvPr>
          <p:cNvSpPr txBox="1">
            <a:spLocks/>
          </p:cNvSpPr>
          <p:nvPr/>
        </p:nvSpPr>
        <p:spPr>
          <a:xfrm>
            <a:off x="908235" y="976688"/>
            <a:ext cx="10013244" cy="10119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Ubezpieczenia turystyczne, a EKUZ</a:t>
            </a:r>
          </a:p>
        </p:txBody>
      </p:sp>
    </p:spTree>
    <p:extLst>
      <p:ext uri="{BB962C8B-B14F-4D97-AF65-F5344CB8AC3E}">
        <p14:creationId xmlns:p14="http://schemas.microsoft.com/office/powerpoint/2010/main" val="2724806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3" name="Tytuł 3">
            <a:extLst>
              <a:ext uri="{FF2B5EF4-FFF2-40B4-BE49-F238E27FC236}">
                <a16:creationId xmlns:a16="http://schemas.microsoft.com/office/drawing/2014/main" id="{9B5251F5-4500-93A3-A5D8-483D828D0D00}"/>
              </a:ext>
            </a:extLst>
          </p:cNvPr>
          <p:cNvSpPr txBox="1">
            <a:spLocks/>
          </p:cNvSpPr>
          <p:nvPr/>
        </p:nvSpPr>
        <p:spPr>
          <a:xfrm>
            <a:off x="899357" y="1256418"/>
            <a:ext cx="1001324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a:p>
            <a:r>
              <a:rPr lang="pl-PL" sz="4000" b="1" dirty="0"/>
              <a:t>Ubezpieczenia turystyczne, a EKUZ – porównanie</a:t>
            </a:r>
          </a:p>
        </p:txBody>
      </p:sp>
      <p:sp>
        <p:nvSpPr>
          <p:cNvPr id="5" name="pole tekstowe 4">
            <a:extLst>
              <a:ext uri="{FF2B5EF4-FFF2-40B4-BE49-F238E27FC236}">
                <a16:creationId xmlns:a16="http://schemas.microsoft.com/office/drawing/2014/main" id="{6DF3535A-4053-839E-D7B8-60547DC67C1E}"/>
              </a:ext>
            </a:extLst>
          </p:cNvPr>
          <p:cNvSpPr txBox="1"/>
          <p:nvPr/>
        </p:nvSpPr>
        <p:spPr>
          <a:xfrm>
            <a:off x="675249" y="2124221"/>
            <a:ext cx="5420751" cy="4555093"/>
          </a:xfrm>
          <a:prstGeom prst="rect">
            <a:avLst/>
          </a:prstGeom>
          <a:noFill/>
        </p:spPr>
        <p:txBody>
          <a:bodyPr wrap="square" rtlCol="0">
            <a:spAutoFit/>
          </a:bodyPr>
          <a:lstStyle/>
          <a:p>
            <a:endParaRPr lang="pl-PL" sz="1600" b="1" dirty="0"/>
          </a:p>
          <a:p>
            <a:r>
              <a:rPr lang="pl-PL" b="1" dirty="0"/>
              <a:t>EKUZ (Europejska Karta Ubezpieczenia Zdrowotnego)</a:t>
            </a:r>
          </a:p>
          <a:p>
            <a:endParaRPr lang="pl-PL" sz="1600" b="1" dirty="0"/>
          </a:p>
          <a:p>
            <a:pPr marL="171450" indent="-171450">
              <a:buFont typeface="Arial" panose="020B0604020202020204" pitchFamily="34" charset="0"/>
              <a:buChar char="•"/>
            </a:pPr>
            <a:r>
              <a:rPr lang="pl-PL" sz="1600" dirty="0"/>
              <a:t>Bezpłatne, możliwość skorzystania w ramach publicznej opieki zdrowotnej w danym kraju </a:t>
            </a:r>
          </a:p>
          <a:p>
            <a:pPr marL="171450" indent="-171450">
              <a:buFont typeface="Arial" panose="020B0604020202020204" pitchFamily="34" charset="0"/>
              <a:buChar char="•"/>
            </a:pPr>
            <a:r>
              <a:rPr lang="pl-PL" sz="1600" dirty="0"/>
              <a:t>Zakres świadczeń różni się w zależności od kraju. We Francji zapłacisz 30% honorarium lekarza, w Austrii – koszt wezwania karetki, w Niemczech – 10 euro za dzień pobytu w szpitalu</a:t>
            </a:r>
          </a:p>
          <a:p>
            <a:pPr marL="171450" indent="-171450">
              <a:buFont typeface="Arial" panose="020B0604020202020204" pitchFamily="34" charset="0"/>
              <a:buChar char="•"/>
            </a:pPr>
            <a:r>
              <a:rPr lang="pl-PL" sz="1600" dirty="0"/>
              <a:t>Spod refundacji często wyłączone jest leczenie stomatologiczne.</a:t>
            </a:r>
          </a:p>
          <a:p>
            <a:pPr marL="171450" indent="-171450">
              <a:buFont typeface="Arial" panose="020B0604020202020204" pitchFamily="34" charset="0"/>
              <a:buChar char="•"/>
            </a:pPr>
            <a:r>
              <a:rPr lang="pl-PL" sz="1600" dirty="0"/>
              <a:t>Zakres terytorialny: tylko państwa UE, oraz EFTA </a:t>
            </a:r>
          </a:p>
          <a:p>
            <a:pPr marL="171450" indent="-171450">
              <a:buFont typeface="Arial" panose="020B0604020202020204" pitchFamily="34" charset="0"/>
              <a:buChar char="•"/>
            </a:pPr>
            <a:r>
              <a:rPr lang="pl-PL" sz="1600" dirty="0"/>
              <a:t>EKUZ nie obejmuje:</a:t>
            </a:r>
          </a:p>
          <a:p>
            <a:pPr marL="628650" lvl="1" indent="-171450">
              <a:buFontTx/>
              <a:buChar char="-"/>
            </a:pPr>
            <a:r>
              <a:rPr lang="pl-PL" sz="1600" dirty="0"/>
              <a:t>akcji ratowniczych (w górach)</a:t>
            </a:r>
          </a:p>
          <a:p>
            <a:pPr marL="628650" lvl="1" indent="-171450">
              <a:buFontTx/>
              <a:buChar char="-"/>
            </a:pPr>
            <a:r>
              <a:rPr lang="pl-PL" sz="1600" dirty="0"/>
              <a:t>planowanych zabiegów i operacji</a:t>
            </a:r>
          </a:p>
          <a:p>
            <a:pPr marL="628650" lvl="1" indent="-171450">
              <a:buFontTx/>
              <a:buChar char="-"/>
            </a:pPr>
            <a:r>
              <a:rPr lang="pl-PL" sz="1600" dirty="0"/>
              <a:t>transportu medycznego do kraju</a:t>
            </a:r>
          </a:p>
          <a:p>
            <a:pPr marL="628650" lvl="1" indent="-171450">
              <a:buFontTx/>
              <a:buChar char="-"/>
            </a:pPr>
            <a:r>
              <a:rPr lang="pl-PL" sz="1600" dirty="0"/>
              <a:t>Informacji na temat zakresu usług medycznych objętych systemem publicznej służby zdrowia w danym państwie szukaj na stronach </a:t>
            </a:r>
            <a:r>
              <a:rPr lang="pl-PL" sz="1600" dirty="0">
                <a:hlinkClick r:id="rId2"/>
              </a:rPr>
              <a:t>Narodowego Funduszu Zdrowia</a:t>
            </a:r>
            <a:r>
              <a:rPr lang="pl-PL" sz="1600" dirty="0"/>
              <a:t>. </a:t>
            </a:r>
          </a:p>
        </p:txBody>
      </p:sp>
      <p:sp>
        <p:nvSpPr>
          <p:cNvPr id="9" name="pole tekstowe 8">
            <a:extLst>
              <a:ext uri="{FF2B5EF4-FFF2-40B4-BE49-F238E27FC236}">
                <a16:creationId xmlns:a16="http://schemas.microsoft.com/office/drawing/2014/main" id="{C4A7B91B-0A08-D1DC-7EA2-D93D1CB9333B}"/>
              </a:ext>
            </a:extLst>
          </p:cNvPr>
          <p:cNvSpPr txBox="1"/>
          <p:nvPr/>
        </p:nvSpPr>
        <p:spPr>
          <a:xfrm>
            <a:off x="6371715" y="2124220"/>
            <a:ext cx="4741762" cy="3662541"/>
          </a:xfrm>
          <a:prstGeom prst="rect">
            <a:avLst/>
          </a:prstGeom>
          <a:noFill/>
        </p:spPr>
        <p:txBody>
          <a:bodyPr wrap="square" rtlCol="0">
            <a:spAutoFit/>
          </a:bodyPr>
          <a:lstStyle/>
          <a:p>
            <a:endParaRPr lang="pl-PL" sz="1600" b="1" dirty="0"/>
          </a:p>
          <a:p>
            <a:pPr algn="ctr"/>
            <a:r>
              <a:rPr lang="pl-PL" b="1" dirty="0"/>
              <a:t>Ubezpieczenie turystyczne</a:t>
            </a:r>
          </a:p>
          <a:p>
            <a:endParaRPr lang="pl-PL" b="1" dirty="0"/>
          </a:p>
          <a:p>
            <a:pPr marL="171450" indent="-171450">
              <a:buFont typeface="Arial" panose="020B0604020202020204" pitchFamily="34" charset="0"/>
              <a:buChar char="•"/>
            </a:pPr>
            <a:r>
              <a:rPr lang="pl-PL" dirty="0"/>
              <a:t>Płatne (od około 20 zł do 60 zł za tydzień pobytu) </a:t>
            </a:r>
          </a:p>
          <a:p>
            <a:pPr marL="171450" indent="-171450">
              <a:buFont typeface="Arial" panose="020B0604020202020204" pitchFamily="34" charset="0"/>
              <a:buChar char="•"/>
            </a:pPr>
            <a:r>
              <a:rPr lang="pl-PL" dirty="0"/>
              <a:t>Możliwość skorzystania w ramach publicznej oraz </a:t>
            </a:r>
            <a:r>
              <a:rPr lang="pl-PL" u="sng" dirty="0"/>
              <a:t>prywatnej</a:t>
            </a:r>
            <a:r>
              <a:rPr lang="pl-PL" dirty="0"/>
              <a:t> opieki zdrowotnej w danym kraju</a:t>
            </a:r>
          </a:p>
          <a:p>
            <a:pPr marL="171450" indent="-171450">
              <a:buFont typeface="Arial" panose="020B0604020202020204" pitchFamily="34" charset="0"/>
              <a:buChar char="•"/>
            </a:pPr>
            <a:r>
              <a:rPr lang="pl-PL" dirty="0"/>
              <a:t>Szeroki, enumeratywny zakres świadczeń</a:t>
            </a:r>
          </a:p>
          <a:p>
            <a:pPr marL="171450" indent="-171450">
              <a:buFont typeface="Arial" panose="020B0604020202020204" pitchFamily="34" charset="0"/>
              <a:buChar char="•"/>
            </a:pPr>
            <a:r>
              <a:rPr lang="pl-PL" dirty="0"/>
              <a:t>Zakres terytorialny – możliwość rozszerzenia na cały świat. </a:t>
            </a:r>
          </a:p>
          <a:p>
            <a:pPr marL="171450" indent="-171450">
              <a:buFont typeface="Arial" panose="020B0604020202020204" pitchFamily="34" charset="0"/>
              <a:buChar char="•"/>
            </a:pPr>
            <a:r>
              <a:rPr lang="pl-PL" dirty="0"/>
              <a:t>Możliwość włączenia OC w życiu prywatnym, NNW, ubezpieczenie bagażu. </a:t>
            </a:r>
          </a:p>
        </p:txBody>
      </p:sp>
    </p:spTree>
    <p:extLst>
      <p:ext uri="{BB962C8B-B14F-4D97-AF65-F5344CB8AC3E}">
        <p14:creationId xmlns:p14="http://schemas.microsoft.com/office/powerpoint/2010/main" val="2957501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a:extLst>
              <a:ext uri="{FF2B5EF4-FFF2-40B4-BE49-F238E27FC236}">
                <a16:creationId xmlns:a16="http://schemas.microsoft.com/office/drawing/2014/main" id="{4F2E40BA-C380-2836-33B5-9313060B8724}"/>
              </a:ext>
            </a:extLst>
          </p:cNvPr>
          <p:cNvSpPr>
            <a:spLocks noGrp="1"/>
          </p:cNvSpPr>
          <p:nvPr>
            <p:ph type="subTitle" idx="1"/>
          </p:nvPr>
        </p:nvSpPr>
        <p:spPr/>
        <p:txBody>
          <a:bodyPr/>
          <a:lstStyle/>
          <a:p>
            <a:endParaRPr lang="pl-PL"/>
          </a:p>
        </p:txBody>
      </p:sp>
      <p:pic>
        <p:nvPicPr>
          <p:cNvPr id="10" name="Obraz 9">
            <a:extLst>
              <a:ext uri="{FF2B5EF4-FFF2-40B4-BE49-F238E27FC236}">
                <a16:creationId xmlns:a16="http://schemas.microsoft.com/office/drawing/2014/main" id="{6A790EFD-126F-EB27-A25E-92312D17CA58}"/>
              </a:ext>
            </a:extLst>
          </p:cNvPr>
          <p:cNvPicPr>
            <a:picLocks noChangeAspect="1"/>
          </p:cNvPicPr>
          <p:nvPr/>
        </p:nvPicPr>
        <p:blipFill>
          <a:blip r:embed="rId2"/>
          <a:stretch>
            <a:fillRect/>
          </a:stretch>
        </p:blipFill>
        <p:spPr>
          <a:xfrm>
            <a:off x="689318" y="2589277"/>
            <a:ext cx="10989064" cy="3705652"/>
          </a:xfrm>
          <a:prstGeom prst="rect">
            <a:avLst/>
          </a:prstGeom>
        </p:spPr>
      </p:pic>
      <p:sp>
        <p:nvSpPr>
          <p:cNvPr id="2" name="Tytuł 3">
            <a:extLst>
              <a:ext uri="{FF2B5EF4-FFF2-40B4-BE49-F238E27FC236}">
                <a16:creationId xmlns:a16="http://schemas.microsoft.com/office/drawing/2014/main" id="{FF9FB0BF-4331-184C-F8AC-8B8014017D5B}"/>
              </a:ext>
            </a:extLst>
          </p:cNvPr>
          <p:cNvSpPr txBox="1">
            <a:spLocks/>
          </p:cNvSpPr>
          <p:nvPr/>
        </p:nvSpPr>
        <p:spPr>
          <a:xfrm>
            <a:off x="513618" y="1122363"/>
            <a:ext cx="11164764" cy="11680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b="1" dirty="0"/>
              <a:t>Zakres ubezpieczenia turystycznego/podróżnego</a:t>
            </a:r>
          </a:p>
        </p:txBody>
      </p:sp>
    </p:spTree>
    <p:extLst>
      <p:ext uri="{BB962C8B-B14F-4D97-AF65-F5344CB8AC3E}">
        <p14:creationId xmlns:p14="http://schemas.microsoft.com/office/powerpoint/2010/main" val="3602070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3" name="Tytuł 3">
            <a:extLst>
              <a:ext uri="{FF2B5EF4-FFF2-40B4-BE49-F238E27FC236}">
                <a16:creationId xmlns:a16="http://schemas.microsoft.com/office/drawing/2014/main" id="{9B5251F5-4500-93A3-A5D8-483D828D0D00}"/>
              </a:ext>
            </a:extLst>
          </p:cNvPr>
          <p:cNvSpPr txBox="1">
            <a:spLocks/>
          </p:cNvSpPr>
          <p:nvPr/>
        </p:nvSpPr>
        <p:spPr>
          <a:xfrm>
            <a:off x="908235" y="1402672"/>
            <a:ext cx="10013244" cy="11363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a:p>
            <a:r>
              <a:rPr lang="pl-PL" sz="3600" b="1" dirty="0"/>
              <a:t>Ubezpieczenia turystyczne, a EKUZ</a:t>
            </a:r>
          </a:p>
        </p:txBody>
      </p:sp>
      <p:sp>
        <p:nvSpPr>
          <p:cNvPr id="5" name="pole tekstowe 4">
            <a:extLst>
              <a:ext uri="{FF2B5EF4-FFF2-40B4-BE49-F238E27FC236}">
                <a16:creationId xmlns:a16="http://schemas.microsoft.com/office/drawing/2014/main" id="{6DF3535A-4053-839E-D7B8-60547DC67C1E}"/>
              </a:ext>
            </a:extLst>
          </p:cNvPr>
          <p:cNvSpPr txBox="1"/>
          <p:nvPr/>
        </p:nvSpPr>
        <p:spPr>
          <a:xfrm>
            <a:off x="1721762" y="2750756"/>
            <a:ext cx="9072978" cy="3724096"/>
          </a:xfrm>
          <a:prstGeom prst="rect">
            <a:avLst/>
          </a:prstGeom>
          <a:noFill/>
        </p:spPr>
        <p:txBody>
          <a:bodyPr wrap="square" rtlCol="0">
            <a:spAutoFit/>
          </a:bodyPr>
          <a:lstStyle/>
          <a:p>
            <a:r>
              <a:rPr lang="pl-PL" sz="2000" b="1" dirty="0"/>
              <a:t>Przykład:</a:t>
            </a:r>
          </a:p>
          <a:p>
            <a:r>
              <a:rPr lang="pl-PL" sz="2000" dirty="0"/>
              <a:t>Wojtek wybrał się na narty do Austrii. </a:t>
            </a:r>
          </a:p>
          <a:p>
            <a:r>
              <a:rPr lang="pl-PL" sz="2000" dirty="0"/>
              <a:t>Nie wykupił ubezpieczenia turystycznego, ale wyrobił sobie EKUZ. </a:t>
            </a:r>
          </a:p>
          <a:p>
            <a:r>
              <a:rPr lang="pl-PL" sz="2000" dirty="0"/>
              <a:t>Na stoku miał wypadek, w wyniku którego musiała zostać zorganizowana akcja ratownicza. Następnie Wojtek trafił do szpitala, w którym spędził 4 dni. </a:t>
            </a:r>
          </a:p>
          <a:p>
            <a:endParaRPr lang="pl-PL" dirty="0"/>
          </a:p>
          <a:p>
            <a:r>
              <a:rPr lang="pl-PL" sz="2000" b="1" dirty="0"/>
              <a:t>Czy w tej sytuacji poniesie koszty udzielonej mu pomocy? </a:t>
            </a:r>
          </a:p>
          <a:p>
            <a:r>
              <a:rPr lang="pl-PL" sz="2000" dirty="0"/>
              <a:t>Tak, ale nie wszystkie. Spod zakresu EKUZ w Austrii w całości wyłączone są koszty ratownictwa górskiego – te pacjent będzie musiał pokryć samodzielnie. </a:t>
            </a:r>
          </a:p>
          <a:p>
            <a:r>
              <a:rPr lang="pl-PL" sz="2000" dirty="0"/>
              <a:t>Za pobyt w szpitalu zapłaci natomiast od 12 do 20,10 euro za dzień. Resztę kosztów pokryje NFZ.</a:t>
            </a:r>
          </a:p>
          <a:p>
            <a:endParaRPr lang="pl-PL" b="1" dirty="0"/>
          </a:p>
        </p:txBody>
      </p:sp>
    </p:spTree>
    <p:extLst>
      <p:ext uri="{BB962C8B-B14F-4D97-AF65-F5344CB8AC3E}">
        <p14:creationId xmlns:p14="http://schemas.microsoft.com/office/powerpoint/2010/main" val="511643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p:txBody>
          <a:bodyPr>
            <a:normAutofit lnSpcReduction="10000"/>
          </a:bodyPr>
          <a:lstStyle/>
          <a:p>
            <a:r>
              <a:rPr lang="pl-PL" dirty="0"/>
              <a:t>Możliwość zakupu poprzez stronę www:</a:t>
            </a:r>
          </a:p>
          <a:p>
            <a:r>
              <a:rPr lang="pl-PL" dirty="0">
                <a:hlinkClick r:id="rId2"/>
              </a:rPr>
              <a:t>http://e-nnw.pl/</a:t>
            </a:r>
            <a:endParaRPr lang="pl-PL" dirty="0"/>
          </a:p>
          <a:p>
            <a:endParaRPr lang="pl-PL" dirty="0"/>
          </a:p>
          <a:p>
            <a:r>
              <a:rPr lang="pl-PL" u="sng" dirty="0"/>
              <a:t>Ponownie od września 2025 r. </a:t>
            </a:r>
          </a:p>
        </p:txBody>
      </p:sp>
      <p:sp>
        <p:nvSpPr>
          <p:cNvPr id="2" name="Tytuł 3">
            <a:extLst>
              <a:ext uri="{FF2B5EF4-FFF2-40B4-BE49-F238E27FC236}">
                <a16:creationId xmlns:a16="http://schemas.microsoft.com/office/drawing/2014/main" id="{795B88FE-CFFA-93EB-BAC4-4F3F004449B8}"/>
              </a:ext>
            </a:extLst>
          </p:cNvPr>
          <p:cNvSpPr txBox="1">
            <a:spLocks/>
          </p:cNvSpPr>
          <p:nvPr/>
        </p:nvSpPr>
        <p:spPr>
          <a:xfrm>
            <a:off x="646249" y="1131131"/>
            <a:ext cx="11164764" cy="194942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a:p>
            <a:r>
              <a:rPr lang="pl-PL" sz="4800" b="1" dirty="0"/>
              <a:t>Ubezpieczenie NNW dla studentów Uniwersytetu Ekonomicznego</a:t>
            </a:r>
          </a:p>
        </p:txBody>
      </p:sp>
    </p:spTree>
    <p:extLst>
      <p:ext uri="{BB962C8B-B14F-4D97-AF65-F5344CB8AC3E}">
        <p14:creationId xmlns:p14="http://schemas.microsoft.com/office/powerpoint/2010/main" val="27174469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3" name="Podtytuł 2">
            <a:extLst>
              <a:ext uri="{FF2B5EF4-FFF2-40B4-BE49-F238E27FC236}">
                <a16:creationId xmlns:a16="http://schemas.microsoft.com/office/drawing/2014/main" id="{981974FB-4C21-D22D-79C2-354ACD926572}"/>
              </a:ext>
            </a:extLst>
          </p:cNvPr>
          <p:cNvSpPr>
            <a:spLocks noGrp="1"/>
          </p:cNvSpPr>
          <p:nvPr>
            <p:ph type="subTitle" idx="1"/>
          </p:nvPr>
        </p:nvSpPr>
        <p:spPr/>
        <p:txBody>
          <a:bodyPr/>
          <a:lstStyle/>
          <a:p>
            <a:endParaRPr lang="pl-PL"/>
          </a:p>
        </p:txBody>
      </p:sp>
      <p:pic>
        <p:nvPicPr>
          <p:cNvPr id="7" name="Obraz 6">
            <a:extLst>
              <a:ext uri="{FF2B5EF4-FFF2-40B4-BE49-F238E27FC236}">
                <a16:creationId xmlns:a16="http://schemas.microsoft.com/office/drawing/2014/main" id="{5FF1E7CC-2A43-6230-566C-979B3B5463AF}"/>
              </a:ext>
            </a:extLst>
          </p:cNvPr>
          <p:cNvPicPr>
            <a:picLocks noChangeAspect="1"/>
          </p:cNvPicPr>
          <p:nvPr/>
        </p:nvPicPr>
        <p:blipFill>
          <a:blip r:embed="rId2"/>
          <a:stretch>
            <a:fillRect/>
          </a:stretch>
        </p:blipFill>
        <p:spPr>
          <a:xfrm>
            <a:off x="1238527" y="1187148"/>
            <a:ext cx="10229850" cy="5057922"/>
          </a:xfrm>
          <a:prstGeom prst="rect">
            <a:avLst/>
          </a:prstGeom>
        </p:spPr>
      </p:pic>
    </p:spTree>
    <p:extLst>
      <p:ext uri="{BB962C8B-B14F-4D97-AF65-F5344CB8AC3E}">
        <p14:creationId xmlns:p14="http://schemas.microsoft.com/office/powerpoint/2010/main" val="816855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7" name="Podtytuł 6">
            <a:extLst>
              <a:ext uri="{FF2B5EF4-FFF2-40B4-BE49-F238E27FC236}">
                <a16:creationId xmlns:a16="http://schemas.microsoft.com/office/drawing/2014/main" id="{B1F28494-C683-41CA-24CD-8C08BCA78D37}"/>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D49DFA56-913A-1113-F597-8C0D8D11705D}"/>
              </a:ext>
            </a:extLst>
          </p:cNvPr>
          <p:cNvPicPr>
            <a:picLocks noChangeAspect="1"/>
          </p:cNvPicPr>
          <p:nvPr/>
        </p:nvPicPr>
        <p:blipFill>
          <a:blip r:embed="rId2"/>
          <a:stretch>
            <a:fillRect/>
          </a:stretch>
        </p:blipFill>
        <p:spPr>
          <a:xfrm>
            <a:off x="1190978" y="1258208"/>
            <a:ext cx="9810044" cy="5429591"/>
          </a:xfrm>
          <a:prstGeom prst="rect">
            <a:avLst/>
          </a:prstGeom>
        </p:spPr>
      </p:pic>
    </p:spTree>
    <p:extLst>
      <p:ext uri="{BB962C8B-B14F-4D97-AF65-F5344CB8AC3E}">
        <p14:creationId xmlns:p14="http://schemas.microsoft.com/office/powerpoint/2010/main" val="3294865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p:txBody>
          <a:bodyPr>
            <a:normAutofit/>
          </a:bodyPr>
          <a:lstStyle/>
          <a:p>
            <a:pPr lvl="0">
              <a:lnSpc>
                <a:spcPct val="150000"/>
              </a:lnSpc>
              <a:tabLst>
                <a:tab pos="228600" algn="l"/>
              </a:tabLst>
            </a:pPr>
            <a:r>
              <a:rPr lang="pl-PL" sz="1600" b="1" dirty="0"/>
              <a:t>OC </a:t>
            </a:r>
            <a:r>
              <a:rPr lang="pl-PL" sz="1600" b="1" dirty="0" err="1"/>
              <a:t>ppm</a:t>
            </a:r>
            <a:r>
              <a:rPr lang="pl-PL" sz="1600" b="1" dirty="0"/>
              <a:t> </a:t>
            </a:r>
          </a:p>
          <a:p>
            <a:pPr algn="ctr"/>
            <a:r>
              <a:rPr lang="pl-PL" sz="1800" dirty="0"/>
              <a:t>odpowiedzialność cywilna posiadacza pojazdu mechanicznego  </a:t>
            </a:r>
          </a:p>
        </p:txBody>
      </p:sp>
      <p:cxnSp>
        <p:nvCxnSpPr>
          <p:cNvPr id="16" name="Łącznik prosty ze strzałką 15">
            <a:extLst>
              <a:ext uri="{FF2B5EF4-FFF2-40B4-BE49-F238E27FC236}">
                <a16:creationId xmlns:a16="http://schemas.microsoft.com/office/drawing/2014/main" id="{5C2F2ABE-9C0D-BB9D-0D3D-FD0E1F741BEB}"/>
              </a:ext>
            </a:extLst>
          </p:cNvPr>
          <p:cNvCxnSpPr/>
          <p:nvPr/>
        </p:nvCxnSpPr>
        <p:spPr>
          <a:xfrm>
            <a:off x="6096000" y="1901652"/>
            <a:ext cx="0" cy="562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Obraz 20">
            <a:extLst>
              <a:ext uri="{FF2B5EF4-FFF2-40B4-BE49-F238E27FC236}">
                <a16:creationId xmlns:a16="http://schemas.microsoft.com/office/drawing/2014/main" id="{9FE8422F-4E7F-9152-2789-0455D93B3B40}"/>
              </a:ext>
            </a:extLst>
          </p:cNvPr>
          <p:cNvPicPr>
            <a:picLocks noChangeAspect="1"/>
          </p:cNvPicPr>
          <p:nvPr/>
        </p:nvPicPr>
        <p:blipFill>
          <a:blip r:embed="rId2"/>
          <a:stretch>
            <a:fillRect/>
          </a:stretch>
        </p:blipFill>
        <p:spPr>
          <a:xfrm>
            <a:off x="1926451" y="4013356"/>
            <a:ext cx="8522566" cy="1362075"/>
          </a:xfrm>
          <a:prstGeom prst="rect">
            <a:avLst/>
          </a:prstGeom>
        </p:spPr>
      </p:pic>
      <p:sp>
        <p:nvSpPr>
          <p:cNvPr id="2" name="pole tekstowe 1">
            <a:extLst>
              <a:ext uri="{FF2B5EF4-FFF2-40B4-BE49-F238E27FC236}">
                <a16:creationId xmlns:a16="http://schemas.microsoft.com/office/drawing/2014/main" id="{10EC0293-38BA-94F4-8218-735F93712F3A}"/>
              </a:ext>
            </a:extLst>
          </p:cNvPr>
          <p:cNvSpPr txBox="1"/>
          <p:nvPr/>
        </p:nvSpPr>
        <p:spPr>
          <a:xfrm>
            <a:off x="1926450" y="2536028"/>
            <a:ext cx="8522566" cy="1477328"/>
          </a:xfrm>
          <a:prstGeom prst="rect">
            <a:avLst/>
          </a:prstGeom>
          <a:noFill/>
        </p:spPr>
        <p:txBody>
          <a:bodyPr wrap="square" rtlCol="0">
            <a:spAutoFit/>
          </a:bodyPr>
          <a:lstStyle/>
          <a:p>
            <a:pPr algn="ctr"/>
            <a:r>
              <a:rPr lang="pl-PL" dirty="0"/>
              <a:t>Podstawa prawna</a:t>
            </a:r>
          </a:p>
          <a:p>
            <a:pPr algn="ctr"/>
            <a:r>
              <a:rPr lang="pl-PL" dirty="0"/>
              <a:t>Ustawa z dnia 22 maja 2003 r. o ubezpieczeniach obowiązkowych, Ubezpieczeniowym Funduszu Gwarancyjnym i Polskim Biurze Ubezpieczycieli Komunikacyjnych Dz. U. z 2023 r. poz. 2500 </a:t>
            </a:r>
          </a:p>
          <a:p>
            <a:endParaRPr lang="pl-PL" dirty="0"/>
          </a:p>
        </p:txBody>
      </p:sp>
      <p:sp>
        <p:nvSpPr>
          <p:cNvPr id="7" name="Tytuł 3">
            <a:extLst>
              <a:ext uri="{FF2B5EF4-FFF2-40B4-BE49-F238E27FC236}">
                <a16:creationId xmlns:a16="http://schemas.microsoft.com/office/drawing/2014/main" id="{D947A694-8D21-1DA9-4416-A6C5C3B90565}"/>
              </a:ext>
            </a:extLst>
          </p:cNvPr>
          <p:cNvSpPr txBox="1">
            <a:spLocks/>
          </p:cNvSpPr>
          <p:nvPr/>
        </p:nvSpPr>
        <p:spPr>
          <a:xfrm>
            <a:off x="711883" y="1229747"/>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Co obejmuje ubezpieczenie pojazdu?</a:t>
            </a:r>
          </a:p>
        </p:txBody>
      </p:sp>
    </p:spTree>
    <p:extLst>
      <p:ext uri="{BB962C8B-B14F-4D97-AF65-F5344CB8AC3E}">
        <p14:creationId xmlns:p14="http://schemas.microsoft.com/office/powerpoint/2010/main" val="1392747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7" name="Podtytuł 6">
            <a:extLst>
              <a:ext uri="{FF2B5EF4-FFF2-40B4-BE49-F238E27FC236}">
                <a16:creationId xmlns:a16="http://schemas.microsoft.com/office/drawing/2014/main" id="{F4AEA3D3-48FA-CF9A-A95B-D555886C90EB}"/>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1DD2B691-8BF7-F064-9849-1B8F8F269957}"/>
              </a:ext>
            </a:extLst>
          </p:cNvPr>
          <p:cNvPicPr>
            <a:picLocks noChangeAspect="1"/>
          </p:cNvPicPr>
          <p:nvPr/>
        </p:nvPicPr>
        <p:blipFill>
          <a:blip r:embed="rId2"/>
          <a:stretch>
            <a:fillRect/>
          </a:stretch>
        </p:blipFill>
        <p:spPr>
          <a:xfrm>
            <a:off x="1990077" y="1783731"/>
            <a:ext cx="8398276" cy="2719682"/>
          </a:xfrm>
          <a:prstGeom prst="rect">
            <a:avLst/>
          </a:prstGeom>
        </p:spPr>
      </p:pic>
      <p:sp>
        <p:nvSpPr>
          <p:cNvPr id="8" name="pole tekstowe 7">
            <a:extLst>
              <a:ext uri="{FF2B5EF4-FFF2-40B4-BE49-F238E27FC236}">
                <a16:creationId xmlns:a16="http://schemas.microsoft.com/office/drawing/2014/main" id="{B113A3BF-0A6C-CA02-7661-20AA86EC85E7}"/>
              </a:ext>
            </a:extLst>
          </p:cNvPr>
          <p:cNvSpPr txBox="1"/>
          <p:nvPr/>
        </p:nvSpPr>
        <p:spPr>
          <a:xfrm>
            <a:off x="1524000" y="3373665"/>
            <a:ext cx="9144000" cy="2675797"/>
          </a:xfrm>
          <a:prstGeom prst="rect">
            <a:avLst/>
          </a:prstGeom>
          <a:noFill/>
        </p:spPr>
        <p:txBody>
          <a:bodyPr wrap="square">
            <a:spAutoFit/>
          </a:bodyPr>
          <a:lstStyle/>
          <a:p>
            <a:pPr lvl="0">
              <a:lnSpc>
                <a:spcPct val="150000"/>
              </a:lnSpc>
              <a:tabLst>
                <a:tab pos="228600" algn="l"/>
              </a:tabLst>
            </a:pPr>
            <a:endParaRPr lang="pl-PL" sz="1800" dirty="0">
              <a:latin typeface="Verdana" panose="020B0604030504040204" pitchFamily="34" charset="0"/>
              <a:ea typeface="Times New Roman" panose="02020603050405020304" pitchFamily="18" charset="0"/>
              <a:cs typeface="Times New Roman" panose="02020603050405020304" pitchFamily="18" charset="0"/>
            </a:endParaRPr>
          </a:p>
          <a:p>
            <a:pPr lvl="0">
              <a:lnSpc>
                <a:spcPct val="150000"/>
              </a:lnSpc>
              <a:tabLst>
                <a:tab pos="228600" algn="l"/>
              </a:tabLst>
            </a:pPr>
            <a:endParaRPr lang="pl-PL" sz="1600" dirty="0">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600" kern="100" dirty="0">
                <a:effectLst/>
                <a:ea typeface="Calibri" panose="020F0502020204030204" pitchFamily="34" charset="0"/>
                <a:cs typeface="Times New Roman" panose="02020603050405020304" pitchFamily="18" charset="0"/>
              </a:rPr>
              <a:t>Ustawa z dnia 22 maja 2003 r. o ubezpieczeniach obowiązkowych, Ubezpieczeniowym Funduszu</a:t>
            </a:r>
          </a:p>
          <a:p>
            <a:pPr algn="ctr">
              <a:lnSpc>
                <a:spcPct val="107000"/>
              </a:lnSpc>
              <a:spcAft>
                <a:spcPts val="800"/>
              </a:spcAft>
            </a:pPr>
            <a:r>
              <a:rPr lang="pl-PL" sz="1600" kern="100" dirty="0">
                <a:effectLst/>
                <a:ea typeface="Calibri" panose="020F0502020204030204" pitchFamily="34" charset="0"/>
                <a:cs typeface="Times New Roman" panose="02020603050405020304" pitchFamily="18" charset="0"/>
              </a:rPr>
              <a:t>Gwarancyjnym i Polskim Biurze Ubezpieczycieli Komunikacyjnych (Dz. U. 2003 Nr 124 poz. 1152).</a:t>
            </a:r>
            <a:endParaRPr lang="pl-PL" sz="1600" dirty="0">
              <a:ea typeface="Times New Roman" panose="02020603050405020304" pitchFamily="18" charset="0"/>
              <a:cs typeface="Times New Roman" panose="02020603050405020304" pitchFamily="18" charset="0"/>
            </a:endParaRPr>
          </a:p>
          <a:p>
            <a:pPr lvl="0" algn="ctr">
              <a:lnSpc>
                <a:spcPct val="150000"/>
              </a:lnSpc>
              <a:tabLst>
                <a:tab pos="228600" algn="l"/>
              </a:tabLst>
            </a:pPr>
            <a:r>
              <a:rPr lang="pl-PL" sz="1600" b="1" dirty="0">
                <a:ea typeface="Times New Roman" panose="02020603050405020304" pitchFamily="18" charset="0"/>
                <a:cs typeface="Times New Roman" panose="02020603050405020304" pitchFamily="18" charset="0"/>
              </a:rPr>
              <a:t>Komisja Nadzoru Finansowego może nałożyć karę w wysokości maksymalnie: 8 600 zł (za brak OC w ubezpieczeniu samochodu osobowego).  </a:t>
            </a:r>
          </a:p>
        </p:txBody>
      </p:sp>
      <p:sp>
        <p:nvSpPr>
          <p:cNvPr id="2" name="Tytuł 3">
            <a:extLst>
              <a:ext uri="{FF2B5EF4-FFF2-40B4-BE49-F238E27FC236}">
                <a16:creationId xmlns:a16="http://schemas.microsoft.com/office/drawing/2014/main" id="{47738240-982D-F6B2-3EC1-F8B8826804E1}"/>
              </a:ext>
            </a:extLst>
          </p:cNvPr>
          <p:cNvSpPr txBox="1">
            <a:spLocks/>
          </p:cNvSpPr>
          <p:nvPr/>
        </p:nvSpPr>
        <p:spPr>
          <a:xfrm>
            <a:off x="606833" y="806050"/>
            <a:ext cx="11164764" cy="8856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200" b="1" dirty="0"/>
              <a:t>Konsekwencje prawne związane z brakiem ubezpieczenia OC</a:t>
            </a:r>
          </a:p>
        </p:txBody>
      </p:sp>
    </p:spTree>
    <p:extLst>
      <p:ext uri="{BB962C8B-B14F-4D97-AF65-F5344CB8AC3E}">
        <p14:creationId xmlns:p14="http://schemas.microsoft.com/office/powerpoint/2010/main" val="2302255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568171" y="3423555"/>
            <a:ext cx="9931153" cy="3107847"/>
          </a:xfrm>
        </p:spPr>
        <p:txBody>
          <a:bodyPr>
            <a:normAutofit fontScale="62500" lnSpcReduction="20000"/>
          </a:bodyPr>
          <a:lstStyle/>
          <a:p>
            <a:pPr lvl="0" algn="l">
              <a:lnSpc>
                <a:spcPct val="150000"/>
              </a:lnSpc>
              <a:tabLst>
                <a:tab pos="228600" algn="l"/>
              </a:tabLst>
            </a:pPr>
            <a:r>
              <a:rPr lang="pl-PL" b="1" dirty="0">
                <a:ea typeface="Times New Roman" panose="02020603050405020304" pitchFamily="18" charset="0"/>
                <a:cs typeface="Times New Roman" panose="02020603050405020304" pitchFamily="18" charset="0"/>
              </a:rPr>
              <a:t>Zakres – na co warto zwrócić uwagę.</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Czy jest włączona kradzież pojazdu?</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Czy są udziały własne w szkodzie? </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Franszyza redukcyjna/integralna </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Czy zakres obejmuje tzw. „gwarantowaną sumę ubezpieczenia”?</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Czy zakres obejmuje utrzymanie wartości rynkowej?</a:t>
            </a:r>
          </a:p>
          <a:p>
            <a:pPr marL="342900" lvl="0" indent="-342900" algn="l">
              <a:lnSpc>
                <a:spcPct val="150000"/>
              </a:lnSpc>
              <a:buFont typeface="Arial" panose="020B0604020202020204" pitchFamily="34" charset="0"/>
              <a:buChar char="•"/>
              <a:tabLst>
                <a:tab pos="228600" algn="l"/>
              </a:tabLst>
            </a:pPr>
            <a:r>
              <a:rPr lang="pl-PL" sz="2100" dirty="0">
                <a:ea typeface="Times New Roman" panose="02020603050405020304" pitchFamily="18" charset="0"/>
                <a:cs typeface="Times New Roman" panose="02020603050405020304" pitchFamily="18" charset="0"/>
              </a:rPr>
              <a:t>Jaki jest wariant likwidacji szkód: serwisowy czy kosztorysowy? </a:t>
            </a:r>
          </a:p>
          <a:p>
            <a:pPr lvl="0" algn="l">
              <a:lnSpc>
                <a:spcPct val="150000"/>
              </a:lnSpc>
              <a:tabLst>
                <a:tab pos="228600" algn="l"/>
              </a:tabLst>
            </a:pPr>
            <a:r>
              <a:rPr lang="pl-PL" sz="2100" dirty="0">
                <a:ea typeface="Times New Roman" panose="02020603050405020304" pitchFamily="18" charset="0"/>
                <a:cs typeface="Times New Roman" panose="02020603050405020304" pitchFamily="18" charset="0"/>
              </a:rPr>
              <a:t>(Co do zasady pojazdy do 10-12 roku eksploatacji mają zapewniony wariant serwisowy)</a:t>
            </a:r>
          </a:p>
          <a:p>
            <a:pPr lvl="0">
              <a:lnSpc>
                <a:spcPct val="150000"/>
              </a:lnSpc>
              <a:tabLst>
                <a:tab pos="228600" algn="l"/>
              </a:tabLst>
            </a:pPr>
            <a:endParaRPr lang="pl-PL" sz="1300" dirty="0">
              <a:ea typeface="Times New Roman" panose="02020603050405020304" pitchFamily="18" charset="0"/>
              <a:cs typeface="Times New Roman" panose="02020603050405020304" pitchFamily="18" charset="0"/>
            </a:endParaRPr>
          </a:p>
        </p:txBody>
      </p:sp>
      <p:pic>
        <p:nvPicPr>
          <p:cNvPr id="7" name="Obraz 6">
            <a:extLst>
              <a:ext uri="{FF2B5EF4-FFF2-40B4-BE49-F238E27FC236}">
                <a16:creationId xmlns:a16="http://schemas.microsoft.com/office/drawing/2014/main" id="{3EF85FC7-DC1C-9438-3BE2-BA7FBE8E0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1327" y="1376387"/>
            <a:ext cx="4076153" cy="2863801"/>
          </a:xfrm>
          <a:prstGeom prst="rect">
            <a:avLst/>
          </a:prstGeom>
        </p:spPr>
      </p:pic>
      <p:sp>
        <p:nvSpPr>
          <p:cNvPr id="2" name="Tytuł 3">
            <a:extLst>
              <a:ext uri="{FF2B5EF4-FFF2-40B4-BE49-F238E27FC236}">
                <a16:creationId xmlns:a16="http://schemas.microsoft.com/office/drawing/2014/main" id="{80818D2F-0AA7-F5AC-1F16-8CA0806B2004}"/>
              </a:ext>
            </a:extLst>
          </p:cNvPr>
          <p:cNvSpPr txBox="1">
            <a:spLocks/>
          </p:cNvSpPr>
          <p:nvPr/>
        </p:nvSpPr>
        <p:spPr>
          <a:xfrm>
            <a:off x="475817" y="1248443"/>
            <a:ext cx="11164764" cy="11840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Autocasco</a:t>
            </a:r>
          </a:p>
        </p:txBody>
      </p:sp>
      <p:sp>
        <p:nvSpPr>
          <p:cNvPr id="3" name="pole tekstowe 2">
            <a:extLst>
              <a:ext uri="{FF2B5EF4-FFF2-40B4-BE49-F238E27FC236}">
                <a16:creationId xmlns:a16="http://schemas.microsoft.com/office/drawing/2014/main" id="{490C575C-B4FF-62E0-2090-5AD518CDFBB9}"/>
              </a:ext>
            </a:extLst>
          </p:cNvPr>
          <p:cNvSpPr txBox="1"/>
          <p:nvPr/>
        </p:nvSpPr>
        <p:spPr>
          <a:xfrm>
            <a:off x="7290636" y="4425520"/>
            <a:ext cx="4526845" cy="1908215"/>
          </a:xfrm>
          <a:prstGeom prst="rect">
            <a:avLst/>
          </a:prstGeom>
          <a:noFill/>
        </p:spPr>
        <p:txBody>
          <a:bodyPr wrap="square" rtlCol="0">
            <a:spAutoFit/>
          </a:bodyPr>
          <a:lstStyle/>
          <a:p>
            <a:pPr lvl="0" algn="ctr">
              <a:lnSpc>
                <a:spcPct val="150000"/>
              </a:lnSpc>
              <a:tabLst>
                <a:tab pos="228600" algn="l"/>
              </a:tabLst>
            </a:pPr>
            <a:r>
              <a:rPr lang="pl-PL" sz="1700" dirty="0">
                <a:ea typeface="Times New Roman" panose="02020603050405020304" pitchFamily="18" charset="0"/>
                <a:cs typeface="Times New Roman" panose="02020603050405020304" pitchFamily="18" charset="0"/>
              </a:rPr>
              <a:t>Od czego zależy składka za AC?</a:t>
            </a:r>
            <a:r>
              <a:rPr lang="pl-PL" sz="1700" b="1" dirty="0">
                <a:ea typeface="Times New Roman" panose="02020603050405020304" pitchFamily="18" charset="0"/>
                <a:cs typeface="Times New Roman" panose="02020603050405020304" pitchFamily="18" charset="0"/>
              </a:rPr>
              <a:t> </a:t>
            </a:r>
            <a:r>
              <a:rPr lang="pl-PL" sz="1700" dirty="0">
                <a:ea typeface="Times New Roman" panose="02020603050405020304" pitchFamily="18" charset="0"/>
                <a:cs typeface="Times New Roman" panose="02020603050405020304" pitchFamily="18" charset="0"/>
              </a:rPr>
              <a:t>W jaki sposób ubezpieczyciele wyliczają składkę? </a:t>
            </a:r>
          </a:p>
          <a:p>
            <a:pPr lvl="0" algn="ctr">
              <a:lnSpc>
                <a:spcPct val="150000"/>
              </a:lnSpc>
              <a:tabLst>
                <a:tab pos="228600" algn="l"/>
              </a:tabLst>
            </a:pPr>
            <a:r>
              <a:rPr lang="pl-PL" sz="1700" b="1" dirty="0">
                <a:ea typeface="Times New Roman" panose="02020603050405020304" pitchFamily="18" charset="0"/>
                <a:cs typeface="Times New Roman" panose="02020603050405020304" pitchFamily="18" charset="0"/>
              </a:rPr>
              <a:t>%  * suma ubezpieczenia (wartość pojazdu)</a:t>
            </a:r>
          </a:p>
          <a:p>
            <a:pPr lvl="0" algn="ctr">
              <a:lnSpc>
                <a:spcPct val="150000"/>
              </a:lnSpc>
              <a:tabLst>
                <a:tab pos="228600" algn="l"/>
              </a:tabLst>
            </a:pPr>
            <a:r>
              <a:rPr lang="pl-PL" sz="1700" dirty="0">
                <a:ea typeface="Times New Roman" panose="02020603050405020304" pitchFamily="18" charset="0"/>
                <a:cs typeface="Times New Roman" panose="02020603050405020304" pitchFamily="18" charset="0"/>
              </a:rPr>
              <a:t>np. 3% * 50 000 zł  = 1 500 zł </a:t>
            </a:r>
          </a:p>
          <a:p>
            <a:pPr algn="ctr"/>
            <a:endParaRPr lang="pl-PL" sz="1600" dirty="0"/>
          </a:p>
        </p:txBody>
      </p:sp>
    </p:spTree>
    <p:extLst>
      <p:ext uri="{BB962C8B-B14F-4D97-AF65-F5344CB8AC3E}">
        <p14:creationId xmlns:p14="http://schemas.microsoft.com/office/powerpoint/2010/main" val="363419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tytuł 4"/>
          <p:cNvSpPr>
            <a:spLocks noGrp="1"/>
          </p:cNvSpPr>
          <p:nvPr>
            <p:ph type="subTitle" idx="1"/>
          </p:nvPr>
        </p:nvSpPr>
        <p:spPr>
          <a:xfrm>
            <a:off x="1501743" y="3608920"/>
            <a:ext cx="9914939" cy="2319264"/>
          </a:xfrm>
        </p:spPr>
        <p:txBody>
          <a:bodyPr>
            <a:normAutofit fontScale="25000" lnSpcReduction="20000"/>
          </a:bodyPr>
          <a:lstStyle/>
          <a:p>
            <a:pPr algn="l"/>
            <a:endParaRPr lang="pl-PL" sz="19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endParaRPr lang="pl-PL" sz="19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endParaRPr lang="pl-PL" sz="1900" b="1" kern="0" dirty="0">
              <a:effectLst/>
              <a:ea typeface="Times New Roman" panose="02020603050405020304" pitchFamily="18" charset="0"/>
              <a:cs typeface="Times New Roman" panose="02020603050405020304" pitchFamily="18" charset="0"/>
            </a:endParaRPr>
          </a:p>
          <a:p>
            <a:pPr algn="l"/>
            <a:endParaRPr lang="pl-PL" sz="5500" b="1" kern="0" dirty="0">
              <a:effectLst/>
              <a:ea typeface="Times New Roman" panose="02020603050405020304" pitchFamily="18" charset="0"/>
              <a:cs typeface="Times New Roman" panose="02020603050405020304" pitchFamily="18" charset="0"/>
            </a:endParaRPr>
          </a:p>
          <a:p>
            <a:pPr algn="l"/>
            <a:endParaRPr lang="pl-PL" sz="5500" b="1" kern="0" dirty="0">
              <a:effectLst/>
              <a:ea typeface="Times New Roman" panose="02020603050405020304" pitchFamily="18" charset="0"/>
              <a:cs typeface="Times New Roman" panose="02020603050405020304" pitchFamily="18" charset="0"/>
            </a:endParaRPr>
          </a:p>
          <a:p>
            <a:pPr algn="l"/>
            <a:endParaRPr lang="pl-PL" sz="5500" b="1" kern="0" dirty="0">
              <a:ea typeface="Times New Roman" panose="02020603050405020304" pitchFamily="18" charset="0"/>
              <a:cs typeface="Times New Roman" panose="02020603050405020304" pitchFamily="18" charset="0"/>
            </a:endParaRPr>
          </a:p>
          <a:p>
            <a:pPr algn="l"/>
            <a:r>
              <a:rPr lang="pl-PL" sz="8000" b="1" kern="0" dirty="0">
                <a:effectLst/>
                <a:ea typeface="Times New Roman" panose="02020603050405020304" pitchFamily="18" charset="0"/>
                <a:cs typeface="Times New Roman" panose="02020603050405020304" pitchFamily="18" charset="0"/>
              </a:rPr>
              <a:t>Ubezpieczenia Osobowe</a:t>
            </a:r>
            <a:r>
              <a:rPr lang="pl-PL" sz="8000" b="1" kern="0" dirty="0">
                <a:ea typeface="Times New Roman" panose="02020603050405020304" pitchFamily="18" charset="0"/>
                <a:cs typeface="Times New Roman" panose="02020603050405020304" pitchFamily="18" charset="0"/>
              </a:rPr>
              <a:t>       </a:t>
            </a:r>
            <a:r>
              <a:rPr lang="pl-PL" sz="6400" b="1" kern="0" dirty="0">
                <a:ea typeface="Times New Roman" panose="02020603050405020304" pitchFamily="18" charset="0"/>
                <a:cs typeface="Times New Roman" panose="02020603050405020304" pitchFamily="18" charset="0"/>
              </a:rPr>
              <a:t> </a:t>
            </a:r>
            <a:r>
              <a:rPr lang="pl-PL" sz="8000" b="1" kern="0" dirty="0">
                <a:effectLst/>
                <a:ea typeface="Times New Roman" panose="02020603050405020304" pitchFamily="18" charset="0"/>
                <a:cs typeface="Times New Roman" panose="02020603050405020304" pitchFamily="18" charset="0"/>
              </a:rPr>
              <a:t>Ubezpieczenia Majątkowe </a:t>
            </a:r>
            <a:r>
              <a:rPr lang="pl-PL" sz="8000" b="1" kern="0" dirty="0">
                <a:ea typeface="Times New Roman" panose="02020603050405020304" pitchFamily="18" charset="0"/>
                <a:cs typeface="Times New Roman" panose="02020603050405020304" pitchFamily="18" charset="0"/>
              </a:rPr>
              <a:t>         	   Odpowiedzialności cywilnej</a:t>
            </a:r>
          </a:p>
          <a:p>
            <a:pPr algn="l"/>
            <a:endParaRPr lang="pl-PL" sz="5500" b="1" kern="0" dirty="0">
              <a:effectLst/>
              <a:ea typeface="Times New Roman" panose="02020603050405020304" pitchFamily="18" charset="0"/>
              <a:cs typeface="Times New Roman" panose="02020603050405020304" pitchFamily="18" charset="0"/>
            </a:endParaRPr>
          </a:p>
          <a:p>
            <a:pPr algn="l"/>
            <a:r>
              <a:rPr lang="pl-PL" sz="5500" b="1" kern="0" dirty="0">
                <a:ea typeface="Times New Roman" panose="02020603050405020304" pitchFamily="18" charset="0"/>
                <a:cs typeface="Times New Roman" panose="02020603050405020304" pitchFamily="18" charset="0"/>
              </a:rPr>
              <a:t>			</a:t>
            </a:r>
            <a:endParaRPr lang="pl-PL" sz="5500" kern="0" dirty="0">
              <a:effectLst/>
              <a:ea typeface="Times New Roman" panose="02020603050405020304" pitchFamily="18" charset="0"/>
              <a:cs typeface="Times New Roman" panose="02020603050405020304" pitchFamily="18" charset="0"/>
            </a:endParaRPr>
          </a:p>
          <a:p>
            <a:pPr algn="l"/>
            <a:r>
              <a:rPr lang="pl-PL" sz="55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l-PL" sz="55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l-PL" sz="55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a:r>
              <a:rPr lang="pl-PL" sz="1900" b="1"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buSzPts val="1000"/>
              <a:tabLst>
                <a:tab pos="457200" algn="l"/>
              </a:tabLst>
            </a:pPr>
            <a:r>
              <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nSpc>
                <a:spcPct val="107000"/>
              </a:lnSpc>
              <a:spcAft>
                <a:spcPts val="800"/>
              </a:spcAft>
              <a:buSzPts val="1000"/>
              <a:buFont typeface="Symbol" panose="05050102010706020507" pitchFamily="18" charset="2"/>
              <a:buChar char=""/>
              <a:tabLst>
                <a:tab pos="457200" algn="l"/>
              </a:tabLst>
            </a:pPr>
            <a:endParaRPr lang="pl-PL" sz="19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SzPts val="1000"/>
              <a:buFont typeface="Symbol" panose="05050102010706020507" pitchFamily="18" charset="2"/>
              <a:buChar char=""/>
              <a:tabLst>
                <a:tab pos="457200" algn="l"/>
              </a:tabLst>
            </a:pPr>
            <a:endParaRPr lang="pl-PL" sz="19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Obraz 9">
            <a:extLst>
              <a:ext uri="{FF2B5EF4-FFF2-40B4-BE49-F238E27FC236}">
                <a16:creationId xmlns:a16="http://schemas.microsoft.com/office/drawing/2014/main" id="{CA67B991-93B3-D6B7-719B-3AC128E494DC}"/>
              </a:ext>
            </a:extLst>
          </p:cNvPr>
          <p:cNvPicPr>
            <a:picLocks noChangeAspect="1"/>
          </p:cNvPicPr>
          <p:nvPr/>
        </p:nvPicPr>
        <p:blipFill>
          <a:blip r:embed="rId2"/>
          <a:stretch>
            <a:fillRect/>
          </a:stretch>
        </p:blipFill>
        <p:spPr>
          <a:xfrm>
            <a:off x="1501743" y="2735263"/>
            <a:ext cx="2595129" cy="1733550"/>
          </a:xfrm>
          <a:prstGeom prst="rect">
            <a:avLst/>
          </a:prstGeom>
          <a:ln>
            <a:noFill/>
          </a:ln>
          <a:effectLst>
            <a:outerShdw blurRad="292100" dist="139700" dir="2700000" algn="tl" rotWithShape="0">
              <a:srgbClr val="333333">
                <a:alpha val="65000"/>
              </a:srgbClr>
            </a:outerShdw>
          </a:effectLst>
        </p:spPr>
      </p:pic>
      <p:pic>
        <p:nvPicPr>
          <p:cNvPr id="13" name="Obraz 12">
            <a:extLst>
              <a:ext uri="{FF2B5EF4-FFF2-40B4-BE49-F238E27FC236}">
                <a16:creationId xmlns:a16="http://schemas.microsoft.com/office/drawing/2014/main" id="{3617011D-B2E8-EAB9-619A-0B756C6D12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1394" y="2753406"/>
            <a:ext cx="2909211" cy="1697264"/>
          </a:xfrm>
          <a:prstGeom prst="rect">
            <a:avLst/>
          </a:prstGeom>
        </p:spPr>
      </p:pic>
      <p:cxnSp>
        <p:nvCxnSpPr>
          <p:cNvPr id="15" name="Łącznik prosty ze strzałką 14">
            <a:extLst>
              <a:ext uri="{FF2B5EF4-FFF2-40B4-BE49-F238E27FC236}">
                <a16:creationId xmlns:a16="http://schemas.microsoft.com/office/drawing/2014/main" id="{90B9DFF0-E412-BED9-1E48-9FB40D3E93C4}"/>
              </a:ext>
            </a:extLst>
          </p:cNvPr>
          <p:cNvCxnSpPr/>
          <p:nvPr/>
        </p:nvCxnSpPr>
        <p:spPr>
          <a:xfrm flipH="1">
            <a:off x="2821364" y="1943766"/>
            <a:ext cx="1350577" cy="675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521FB432-7AD6-FCD5-0D45-A62845072E26}"/>
              </a:ext>
            </a:extLst>
          </p:cNvPr>
          <p:cNvCxnSpPr>
            <a:cxnSpLocks/>
          </p:cNvCxnSpPr>
          <p:nvPr/>
        </p:nvCxnSpPr>
        <p:spPr>
          <a:xfrm>
            <a:off x="6241729" y="1931675"/>
            <a:ext cx="0" cy="604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a:extLst>
              <a:ext uri="{FF2B5EF4-FFF2-40B4-BE49-F238E27FC236}">
                <a16:creationId xmlns:a16="http://schemas.microsoft.com/office/drawing/2014/main" id="{8D28F4A0-4B3C-78E6-8721-6F0A7FA2205E}"/>
              </a:ext>
            </a:extLst>
          </p:cNvPr>
          <p:cNvCxnSpPr>
            <a:cxnSpLocks/>
          </p:cNvCxnSpPr>
          <p:nvPr/>
        </p:nvCxnSpPr>
        <p:spPr>
          <a:xfrm>
            <a:off x="8872346" y="1907423"/>
            <a:ext cx="1243217" cy="687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 name="Obraz 2">
            <a:extLst>
              <a:ext uri="{FF2B5EF4-FFF2-40B4-BE49-F238E27FC236}">
                <a16:creationId xmlns:a16="http://schemas.microsoft.com/office/drawing/2014/main" id="{5190B65B-5B46-AB57-02CA-E4102D45964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1497" y="2753406"/>
            <a:ext cx="31210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ytuł 3">
            <a:extLst>
              <a:ext uri="{FF2B5EF4-FFF2-40B4-BE49-F238E27FC236}">
                <a16:creationId xmlns:a16="http://schemas.microsoft.com/office/drawing/2014/main" id="{24DB2868-EF1B-01E0-ED4B-E57DDD7688FE}"/>
              </a:ext>
            </a:extLst>
          </p:cNvPr>
          <p:cNvSpPr txBox="1">
            <a:spLocks/>
          </p:cNvSpPr>
          <p:nvPr/>
        </p:nvSpPr>
        <p:spPr>
          <a:xfrm>
            <a:off x="354210" y="929816"/>
            <a:ext cx="11774311" cy="10527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l-PL" sz="7200" b="1" dirty="0"/>
            </a:br>
            <a:r>
              <a:rPr lang="pl-PL" sz="4800" b="1" dirty="0"/>
              <a:t>Podstawowe rodzaje ubezpieczeń</a:t>
            </a:r>
            <a:endParaRPr lang="pl-PL" sz="7200" b="1" dirty="0"/>
          </a:p>
        </p:txBody>
      </p:sp>
    </p:spTree>
    <p:extLst>
      <p:ext uri="{BB962C8B-B14F-4D97-AF65-F5344CB8AC3E}">
        <p14:creationId xmlns:p14="http://schemas.microsoft.com/office/powerpoint/2010/main" val="2351069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2" name="Strzałka: w dół 1">
            <a:extLst>
              <a:ext uri="{FF2B5EF4-FFF2-40B4-BE49-F238E27FC236}">
                <a16:creationId xmlns:a16="http://schemas.microsoft.com/office/drawing/2014/main" id="{986A892C-F2C5-E50C-D691-62860233165D}"/>
              </a:ext>
            </a:extLst>
          </p:cNvPr>
          <p:cNvSpPr/>
          <p:nvPr/>
        </p:nvSpPr>
        <p:spPr>
          <a:xfrm>
            <a:off x="2163321" y="3509963"/>
            <a:ext cx="381740" cy="5149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a:extLst>
              <a:ext uri="{FF2B5EF4-FFF2-40B4-BE49-F238E27FC236}">
                <a16:creationId xmlns:a16="http://schemas.microsoft.com/office/drawing/2014/main" id="{434F6AA1-93F3-8AEA-FDA9-C197BBFDB7FD}"/>
              </a:ext>
            </a:extLst>
          </p:cNvPr>
          <p:cNvSpPr/>
          <p:nvPr/>
        </p:nvSpPr>
        <p:spPr>
          <a:xfrm>
            <a:off x="6091559" y="3518731"/>
            <a:ext cx="381740" cy="5149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dół 7">
            <a:extLst>
              <a:ext uri="{FF2B5EF4-FFF2-40B4-BE49-F238E27FC236}">
                <a16:creationId xmlns:a16="http://schemas.microsoft.com/office/drawing/2014/main" id="{6F6A6148-A1BD-9199-CF9E-74476284FEE4}"/>
              </a:ext>
            </a:extLst>
          </p:cNvPr>
          <p:cNvSpPr/>
          <p:nvPr/>
        </p:nvSpPr>
        <p:spPr>
          <a:xfrm>
            <a:off x="9561523" y="3518731"/>
            <a:ext cx="381740" cy="5149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rostokąt 8">
            <a:extLst>
              <a:ext uri="{FF2B5EF4-FFF2-40B4-BE49-F238E27FC236}">
                <a16:creationId xmlns:a16="http://schemas.microsoft.com/office/drawing/2014/main" id="{7B98CF7E-7CAB-F278-D9BF-8A61EC41870B}"/>
              </a:ext>
            </a:extLst>
          </p:cNvPr>
          <p:cNvSpPr/>
          <p:nvPr/>
        </p:nvSpPr>
        <p:spPr>
          <a:xfrm>
            <a:off x="732476" y="4247700"/>
            <a:ext cx="3435521" cy="2215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dirty="0"/>
              <a:t>Dotyczy zdrowia i życia kierowcy oraz pasażerów. Ubezpieczenie </a:t>
            </a:r>
            <a:r>
              <a:rPr lang="pl-PL" sz="1600" b="1" dirty="0"/>
              <a:t>obejmuje wypadki powstałe w związku z ruchem pojazdu – w trasie, ale również podczas wsiadania i wysiadania, ładowania, zatrzymania, postoju czy naprawy auta</a:t>
            </a:r>
            <a:r>
              <a:rPr lang="pl-PL" sz="1600" dirty="0"/>
              <a:t>. </a:t>
            </a:r>
          </a:p>
          <a:p>
            <a:pPr algn="ctr"/>
            <a:r>
              <a:rPr lang="pl-PL" sz="1600" dirty="0"/>
              <a:t>Suma ubezpieczenia: 10 000 zł</a:t>
            </a:r>
          </a:p>
        </p:txBody>
      </p:sp>
      <p:sp>
        <p:nvSpPr>
          <p:cNvPr id="10" name="Prostokąt 9">
            <a:extLst>
              <a:ext uri="{FF2B5EF4-FFF2-40B4-BE49-F238E27FC236}">
                <a16:creationId xmlns:a16="http://schemas.microsoft.com/office/drawing/2014/main" id="{33B2DF02-F110-90E4-B2D3-6D5D60999855}"/>
              </a:ext>
            </a:extLst>
          </p:cNvPr>
          <p:cNvSpPr/>
          <p:nvPr/>
        </p:nvSpPr>
        <p:spPr>
          <a:xfrm>
            <a:off x="4909349" y="4247700"/>
            <a:ext cx="2746162" cy="2215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Warianty: Polska /Europa</a:t>
            </a:r>
          </a:p>
          <a:p>
            <a:pPr algn="ctr"/>
            <a:r>
              <a:rPr lang="pl-PL" dirty="0"/>
              <a:t>Warto zwrócić uwagę na:</a:t>
            </a:r>
          </a:p>
          <a:p>
            <a:pPr marL="285750" indent="-285750" algn="ctr">
              <a:buFontTx/>
              <a:buChar char="-"/>
            </a:pPr>
            <a:r>
              <a:rPr lang="pl-PL" dirty="0"/>
              <a:t>Limity holowania</a:t>
            </a:r>
          </a:p>
          <a:p>
            <a:pPr marL="285750" indent="-285750" algn="ctr">
              <a:buFontTx/>
              <a:buChar char="-"/>
            </a:pPr>
            <a:r>
              <a:rPr lang="pl-PL" dirty="0"/>
              <a:t>Pojazd zastępczy</a:t>
            </a:r>
          </a:p>
          <a:p>
            <a:pPr marL="285750" indent="-285750" algn="ctr">
              <a:buFontTx/>
              <a:buChar char="-"/>
            </a:pPr>
            <a:endParaRPr lang="pl-PL" dirty="0"/>
          </a:p>
        </p:txBody>
      </p:sp>
      <p:sp>
        <p:nvSpPr>
          <p:cNvPr id="11" name="Prostokąt 10">
            <a:extLst>
              <a:ext uri="{FF2B5EF4-FFF2-40B4-BE49-F238E27FC236}">
                <a16:creationId xmlns:a16="http://schemas.microsoft.com/office/drawing/2014/main" id="{4E2AAA9A-C235-11BF-CF63-A4C531897075}"/>
              </a:ext>
            </a:extLst>
          </p:cNvPr>
          <p:cNvSpPr/>
          <p:nvPr/>
        </p:nvSpPr>
        <p:spPr>
          <a:xfrm>
            <a:off x="8306812" y="4247701"/>
            <a:ext cx="2891162" cy="22152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Dodatkowe ubezpieczenie, które w przypadku uszkodzenia szyby, nie wpłynie na szkodowość i wyliczenie składki przy ubezpieczeniu AC </a:t>
            </a:r>
          </a:p>
        </p:txBody>
      </p:sp>
      <p:pic>
        <p:nvPicPr>
          <p:cNvPr id="13" name="Obraz 12">
            <a:extLst>
              <a:ext uri="{FF2B5EF4-FFF2-40B4-BE49-F238E27FC236}">
                <a16:creationId xmlns:a16="http://schemas.microsoft.com/office/drawing/2014/main" id="{2497D35E-A960-0C88-8BF4-C8186C6D14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108" y="2412542"/>
            <a:ext cx="1978642" cy="865656"/>
          </a:xfrm>
          <a:prstGeom prst="rect">
            <a:avLst/>
          </a:prstGeom>
        </p:spPr>
      </p:pic>
      <p:pic>
        <p:nvPicPr>
          <p:cNvPr id="17" name="Obraz 16">
            <a:extLst>
              <a:ext uri="{FF2B5EF4-FFF2-40B4-BE49-F238E27FC236}">
                <a16:creationId xmlns:a16="http://schemas.microsoft.com/office/drawing/2014/main" id="{0C20CF0F-3443-4E33-411A-679311025C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349" y="2090622"/>
            <a:ext cx="1509496" cy="1509496"/>
          </a:xfrm>
          <a:prstGeom prst="rect">
            <a:avLst/>
          </a:prstGeom>
        </p:spPr>
      </p:pic>
      <p:pic>
        <p:nvPicPr>
          <p:cNvPr id="21" name="Obraz 20">
            <a:extLst>
              <a:ext uri="{FF2B5EF4-FFF2-40B4-BE49-F238E27FC236}">
                <a16:creationId xmlns:a16="http://schemas.microsoft.com/office/drawing/2014/main" id="{94539817-6267-9469-5418-35A063C14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2597" y="2102402"/>
            <a:ext cx="1334054" cy="1514594"/>
          </a:xfrm>
          <a:prstGeom prst="rect">
            <a:avLst/>
          </a:prstGeom>
        </p:spPr>
      </p:pic>
      <p:sp>
        <p:nvSpPr>
          <p:cNvPr id="5" name="pole tekstowe 4">
            <a:extLst>
              <a:ext uri="{FF2B5EF4-FFF2-40B4-BE49-F238E27FC236}">
                <a16:creationId xmlns:a16="http://schemas.microsoft.com/office/drawing/2014/main" id="{5ABEC3AA-2993-5EAA-0B9A-CAAC3C5E142F}"/>
              </a:ext>
            </a:extLst>
          </p:cNvPr>
          <p:cNvSpPr txBox="1"/>
          <p:nvPr/>
        </p:nvSpPr>
        <p:spPr>
          <a:xfrm>
            <a:off x="1883546" y="622917"/>
            <a:ext cx="2388093" cy="450118"/>
          </a:xfrm>
          <a:prstGeom prst="rect">
            <a:avLst/>
          </a:prstGeom>
          <a:noFill/>
        </p:spPr>
        <p:txBody>
          <a:bodyPr wrap="square" rtlCol="0">
            <a:spAutoFit/>
          </a:bodyPr>
          <a:lstStyle/>
          <a:p>
            <a:endParaRPr lang="pl-PL" dirty="0"/>
          </a:p>
        </p:txBody>
      </p:sp>
      <p:sp>
        <p:nvSpPr>
          <p:cNvPr id="12" name="pole tekstowe 11">
            <a:extLst>
              <a:ext uri="{FF2B5EF4-FFF2-40B4-BE49-F238E27FC236}">
                <a16:creationId xmlns:a16="http://schemas.microsoft.com/office/drawing/2014/main" id="{336113DB-DD65-092F-23EA-32D1D59289E1}"/>
              </a:ext>
            </a:extLst>
          </p:cNvPr>
          <p:cNvSpPr txBox="1"/>
          <p:nvPr/>
        </p:nvSpPr>
        <p:spPr>
          <a:xfrm>
            <a:off x="1160144" y="1537088"/>
            <a:ext cx="2388093" cy="523220"/>
          </a:xfrm>
          <a:prstGeom prst="rect">
            <a:avLst/>
          </a:prstGeom>
          <a:noFill/>
        </p:spPr>
        <p:txBody>
          <a:bodyPr wrap="square" rtlCol="0">
            <a:spAutoFit/>
          </a:bodyPr>
          <a:lstStyle/>
          <a:p>
            <a:pPr algn="ctr"/>
            <a:r>
              <a:rPr lang="pl-PL" sz="2800" dirty="0"/>
              <a:t>NNW </a:t>
            </a:r>
          </a:p>
        </p:txBody>
      </p:sp>
      <p:sp>
        <p:nvSpPr>
          <p:cNvPr id="14" name="pole tekstowe 13">
            <a:extLst>
              <a:ext uri="{FF2B5EF4-FFF2-40B4-BE49-F238E27FC236}">
                <a16:creationId xmlns:a16="http://schemas.microsoft.com/office/drawing/2014/main" id="{E867FDBF-E680-50F6-B921-C21C64C5404F}"/>
              </a:ext>
            </a:extLst>
          </p:cNvPr>
          <p:cNvSpPr txBox="1"/>
          <p:nvPr/>
        </p:nvSpPr>
        <p:spPr>
          <a:xfrm>
            <a:off x="5012921" y="1537088"/>
            <a:ext cx="2388093" cy="523220"/>
          </a:xfrm>
          <a:prstGeom prst="rect">
            <a:avLst/>
          </a:prstGeom>
          <a:noFill/>
        </p:spPr>
        <p:txBody>
          <a:bodyPr wrap="square" rtlCol="0">
            <a:spAutoFit/>
          </a:bodyPr>
          <a:lstStyle/>
          <a:p>
            <a:pPr algn="ctr"/>
            <a:r>
              <a:rPr lang="pl-PL" sz="2800" dirty="0"/>
              <a:t>ASSISTANCE</a:t>
            </a:r>
            <a:r>
              <a:rPr lang="pl-PL" dirty="0"/>
              <a:t> </a:t>
            </a:r>
          </a:p>
        </p:txBody>
      </p:sp>
      <p:sp>
        <p:nvSpPr>
          <p:cNvPr id="15" name="pole tekstowe 14">
            <a:extLst>
              <a:ext uri="{FF2B5EF4-FFF2-40B4-BE49-F238E27FC236}">
                <a16:creationId xmlns:a16="http://schemas.microsoft.com/office/drawing/2014/main" id="{9C5CE272-CF8D-376F-7CFB-58AE72C00BFE}"/>
              </a:ext>
            </a:extLst>
          </p:cNvPr>
          <p:cNvSpPr txBox="1"/>
          <p:nvPr/>
        </p:nvSpPr>
        <p:spPr>
          <a:xfrm>
            <a:off x="8645808" y="1567865"/>
            <a:ext cx="2388093" cy="461665"/>
          </a:xfrm>
          <a:prstGeom prst="rect">
            <a:avLst/>
          </a:prstGeom>
          <a:noFill/>
        </p:spPr>
        <p:txBody>
          <a:bodyPr wrap="square" rtlCol="0">
            <a:spAutoFit/>
          </a:bodyPr>
          <a:lstStyle/>
          <a:p>
            <a:pPr algn="ctr"/>
            <a:r>
              <a:rPr lang="pl-PL" sz="2400" dirty="0"/>
              <a:t>AUTOSZYBA</a:t>
            </a:r>
          </a:p>
        </p:txBody>
      </p:sp>
    </p:spTree>
    <p:extLst>
      <p:ext uri="{BB962C8B-B14F-4D97-AF65-F5344CB8AC3E}">
        <p14:creationId xmlns:p14="http://schemas.microsoft.com/office/powerpoint/2010/main" val="3983127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122364"/>
            <a:ext cx="9144000" cy="1913800"/>
          </a:xfrm>
        </p:spPr>
        <p:txBody>
          <a:bodyPr>
            <a:normAutofit/>
          </a:bodyPr>
          <a:lstStyle/>
          <a:p>
            <a:r>
              <a:rPr lang="pl-PL" sz="1800" b="1" dirty="0"/>
              <a:t>Dwa pojazdy Ferrari </a:t>
            </a:r>
            <a:r>
              <a:rPr lang="pl-PL" sz="1800" b="1" dirty="0" err="1"/>
              <a:t>Spider</a:t>
            </a:r>
            <a:r>
              <a:rPr lang="pl-PL" sz="1800" b="1" dirty="0"/>
              <a:t> miały zostać przewiezione dla arabskiego szejka z Dubaju. </a:t>
            </a:r>
          </a:p>
          <a:p>
            <a:r>
              <a:rPr lang="pl-PL" sz="1800" b="1" dirty="0"/>
              <a:t>Podczas standardowych czynności załadunkowych jeden z pojazdów okazał się za niski w stosunku do lawety. </a:t>
            </a:r>
          </a:p>
          <a:p>
            <a:r>
              <a:rPr lang="pl-PL" sz="1800" b="1" dirty="0"/>
              <a:t>Szkoda z OC przewoźnika.</a:t>
            </a:r>
          </a:p>
          <a:p>
            <a:r>
              <a:rPr lang="pl-PL" sz="1800" b="1" dirty="0"/>
              <a:t>Wartość szkody: 90 000 zł.  </a:t>
            </a:r>
            <a:endParaRPr lang="pl-PL" sz="4400" b="1" dirty="0"/>
          </a:p>
        </p:txBody>
      </p:sp>
      <p:pic>
        <p:nvPicPr>
          <p:cNvPr id="7" name="Obraz 6">
            <a:extLst>
              <a:ext uri="{FF2B5EF4-FFF2-40B4-BE49-F238E27FC236}">
                <a16:creationId xmlns:a16="http://schemas.microsoft.com/office/drawing/2014/main" id="{29B1B5B1-C027-38FB-B810-2F3EA0AC9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160" y="3036164"/>
            <a:ext cx="4673886" cy="3620509"/>
          </a:xfrm>
          <a:prstGeom prst="rect">
            <a:avLst/>
          </a:prstGeom>
        </p:spPr>
      </p:pic>
      <p:pic>
        <p:nvPicPr>
          <p:cNvPr id="9" name="Obraz 8">
            <a:extLst>
              <a:ext uri="{FF2B5EF4-FFF2-40B4-BE49-F238E27FC236}">
                <a16:creationId xmlns:a16="http://schemas.microsoft.com/office/drawing/2014/main" id="{683E5BAD-B36D-01F3-A6B8-5AAF1CC99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963" y="3036163"/>
            <a:ext cx="4775201" cy="3620509"/>
          </a:xfrm>
          <a:prstGeom prst="rect">
            <a:avLst/>
          </a:prstGeom>
        </p:spPr>
      </p:pic>
    </p:spTree>
    <p:extLst>
      <p:ext uri="{BB962C8B-B14F-4D97-AF65-F5344CB8AC3E}">
        <p14:creationId xmlns:p14="http://schemas.microsoft.com/office/powerpoint/2010/main" val="3912249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2" name="Owal 1">
            <a:extLst>
              <a:ext uri="{FF2B5EF4-FFF2-40B4-BE49-F238E27FC236}">
                <a16:creationId xmlns:a16="http://schemas.microsoft.com/office/drawing/2014/main" id="{54974114-57C6-51E9-8E6E-05A78D7A55AC}"/>
              </a:ext>
            </a:extLst>
          </p:cNvPr>
          <p:cNvSpPr/>
          <p:nvPr/>
        </p:nvSpPr>
        <p:spPr>
          <a:xfrm>
            <a:off x="1320925" y="1152496"/>
            <a:ext cx="2324468" cy="19472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dirty="0"/>
              <a:t>NNW Rowerzysty </a:t>
            </a:r>
          </a:p>
        </p:txBody>
      </p:sp>
      <p:sp>
        <p:nvSpPr>
          <p:cNvPr id="8" name="Tytuł 3">
            <a:extLst>
              <a:ext uri="{FF2B5EF4-FFF2-40B4-BE49-F238E27FC236}">
                <a16:creationId xmlns:a16="http://schemas.microsoft.com/office/drawing/2014/main" id="{28E7BA8B-88C5-918D-4BBC-C370AF844649}"/>
              </a:ext>
            </a:extLst>
          </p:cNvPr>
          <p:cNvSpPr txBox="1">
            <a:spLocks/>
          </p:cNvSpPr>
          <p:nvPr/>
        </p:nvSpPr>
        <p:spPr>
          <a:xfrm>
            <a:off x="513618" y="194308"/>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p:txBody>
      </p:sp>
      <p:sp>
        <p:nvSpPr>
          <p:cNvPr id="13" name="Owal 12">
            <a:extLst>
              <a:ext uri="{FF2B5EF4-FFF2-40B4-BE49-F238E27FC236}">
                <a16:creationId xmlns:a16="http://schemas.microsoft.com/office/drawing/2014/main" id="{5E4BF233-AE56-1E23-7905-626A15DE3F03}"/>
              </a:ext>
            </a:extLst>
          </p:cNvPr>
          <p:cNvSpPr/>
          <p:nvPr/>
        </p:nvSpPr>
        <p:spPr>
          <a:xfrm>
            <a:off x="4933767" y="1152496"/>
            <a:ext cx="2324468" cy="19472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b="1" dirty="0"/>
              <a:t>Ubezpieczenie roweru</a:t>
            </a:r>
          </a:p>
        </p:txBody>
      </p:sp>
      <p:sp>
        <p:nvSpPr>
          <p:cNvPr id="14" name="Owal 13">
            <a:extLst>
              <a:ext uri="{FF2B5EF4-FFF2-40B4-BE49-F238E27FC236}">
                <a16:creationId xmlns:a16="http://schemas.microsoft.com/office/drawing/2014/main" id="{DB032455-44BE-3699-AC1A-72FE3F08DEC8}"/>
              </a:ext>
            </a:extLst>
          </p:cNvPr>
          <p:cNvSpPr/>
          <p:nvPr/>
        </p:nvSpPr>
        <p:spPr>
          <a:xfrm>
            <a:off x="8343532" y="1089611"/>
            <a:ext cx="2324468" cy="194727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b="1" dirty="0"/>
              <a:t>Ubezpieczenie NNW rowerzysty</a:t>
            </a:r>
          </a:p>
          <a:p>
            <a:pPr algn="ctr"/>
            <a:r>
              <a:rPr lang="pl-PL" sz="1800" b="1" dirty="0"/>
              <a:t>+ roweru </a:t>
            </a:r>
          </a:p>
        </p:txBody>
      </p:sp>
      <p:sp>
        <p:nvSpPr>
          <p:cNvPr id="15" name="Owal 14">
            <a:extLst>
              <a:ext uri="{FF2B5EF4-FFF2-40B4-BE49-F238E27FC236}">
                <a16:creationId xmlns:a16="http://schemas.microsoft.com/office/drawing/2014/main" id="{6D04B95B-2CBE-B288-5F10-9A891686026A}"/>
              </a:ext>
            </a:extLst>
          </p:cNvPr>
          <p:cNvSpPr/>
          <p:nvPr/>
        </p:nvSpPr>
        <p:spPr>
          <a:xfrm>
            <a:off x="4031257" y="4276693"/>
            <a:ext cx="1669701" cy="13113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b="1" dirty="0"/>
              <a:t>Pomoc Assistance</a:t>
            </a:r>
          </a:p>
        </p:txBody>
      </p:sp>
      <p:sp>
        <p:nvSpPr>
          <p:cNvPr id="17" name="Owal 16">
            <a:extLst>
              <a:ext uri="{FF2B5EF4-FFF2-40B4-BE49-F238E27FC236}">
                <a16:creationId xmlns:a16="http://schemas.microsoft.com/office/drawing/2014/main" id="{9AB1ADDD-CF50-4549-587A-A70C9694B292}"/>
              </a:ext>
            </a:extLst>
          </p:cNvPr>
          <p:cNvSpPr/>
          <p:nvPr/>
        </p:nvSpPr>
        <p:spPr>
          <a:xfrm>
            <a:off x="1440560" y="4302252"/>
            <a:ext cx="1669701" cy="13113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b="1" dirty="0"/>
              <a:t>Kradzież</a:t>
            </a:r>
          </a:p>
        </p:txBody>
      </p:sp>
      <p:sp>
        <p:nvSpPr>
          <p:cNvPr id="18" name="Owal 17">
            <a:extLst>
              <a:ext uri="{FF2B5EF4-FFF2-40B4-BE49-F238E27FC236}">
                <a16:creationId xmlns:a16="http://schemas.microsoft.com/office/drawing/2014/main" id="{EBADC535-7A7C-2F3E-120A-96FB4EC7BDCD}"/>
              </a:ext>
            </a:extLst>
          </p:cNvPr>
          <p:cNvSpPr/>
          <p:nvPr/>
        </p:nvSpPr>
        <p:spPr>
          <a:xfrm>
            <a:off x="9263910" y="4424276"/>
            <a:ext cx="1748860" cy="13113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b="1" dirty="0"/>
              <a:t>Uszkodzenie roweru</a:t>
            </a:r>
          </a:p>
        </p:txBody>
      </p:sp>
      <p:sp>
        <p:nvSpPr>
          <p:cNvPr id="19" name="Owal 18">
            <a:extLst>
              <a:ext uri="{FF2B5EF4-FFF2-40B4-BE49-F238E27FC236}">
                <a16:creationId xmlns:a16="http://schemas.microsoft.com/office/drawing/2014/main" id="{B3F5C155-0232-10BB-FDA7-141D98CCD5BD}"/>
              </a:ext>
            </a:extLst>
          </p:cNvPr>
          <p:cNvSpPr/>
          <p:nvPr/>
        </p:nvSpPr>
        <p:spPr>
          <a:xfrm>
            <a:off x="6621954" y="4308138"/>
            <a:ext cx="1751621" cy="131136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600" b="1" dirty="0"/>
              <a:t>Wyłączenia:</a:t>
            </a:r>
          </a:p>
          <a:p>
            <a:pPr algn="ctr"/>
            <a:r>
              <a:rPr lang="pl-PL" sz="1400" dirty="0"/>
              <a:t>Sporty wyczynowe/ekstremalne</a:t>
            </a:r>
          </a:p>
        </p:txBody>
      </p:sp>
      <p:cxnSp>
        <p:nvCxnSpPr>
          <p:cNvPr id="20" name="Łącznik prosty ze strzałką 19">
            <a:extLst>
              <a:ext uri="{FF2B5EF4-FFF2-40B4-BE49-F238E27FC236}">
                <a16:creationId xmlns:a16="http://schemas.microsoft.com/office/drawing/2014/main" id="{99EED7AD-6C69-335A-CBEC-F84286301F5B}"/>
              </a:ext>
            </a:extLst>
          </p:cNvPr>
          <p:cNvCxnSpPr>
            <a:cxnSpLocks/>
          </p:cNvCxnSpPr>
          <p:nvPr/>
        </p:nvCxnSpPr>
        <p:spPr>
          <a:xfrm flipH="1">
            <a:off x="2794867" y="2938191"/>
            <a:ext cx="1619089" cy="1217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6F5996DC-0470-DA2A-37DD-521C2D28B4AF}"/>
              </a:ext>
            </a:extLst>
          </p:cNvPr>
          <p:cNvCxnSpPr>
            <a:cxnSpLocks/>
          </p:cNvCxnSpPr>
          <p:nvPr/>
        </p:nvCxnSpPr>
        <p:spPr>
          <a:xfrm flipH="1">
            <a:off x="5135055" y="3398868"/>
            <a:ext cx="362634" cy="511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Łącznik prosty ze strzałką 24">
            <a:extLst>
              <a:ext uri="{FF2B5EF4-FFF2-40B4-BE49-F238E27FC236}">
                <a16:creationId xmlns:a16="http://schemas.microsoft.com/office/drawing/2014/main" id="{6C40B228-47DE-A470-3D46-5CB89BADF9E1}"/>
              </a:ext>
            </a:extLst>
          </p:cNvPr>
          <p:cNvCxnSpPr>
            <a:cxnSpLocks/>
          </p:cNvCxnSpPr>
          <p:nvPr/>
        </p:nvCxnSpPr>
        <p:spPr>
          <a:xfrm>
            <a:off x="6936743" y="3402852"/>
            <a:ext cx="239529" cy="53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ze strzałką 28">
            <a:extLst>
              <a:ext uri="{FF2B5EF4-FFF2-40B4-BE49-F238E27FC236}">
                <a16:creationId xmlns:a16="http://schemas.microsoft.com/office/drawing/2014/main" id="{0D5FE7A5-698D-B80A-A379-6B3D27D8A34E}"/>
              </a:ext>
            </a:extLst>
          </p:cNvPr>
          <p:cNvCxnSpPr>
            <a:cxnSpLocks/>
          </p:cNvCxnSpPr>
          <p:nvPr/>
        </p:nvCxnSpPr>
        <p:spPr>
          <a:xfrm>
            <a:off x="7864703" y="2907395"/>
            <a:ext cx="1532430" cy="1369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668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96645" y="1825054"/>
            <a:ext cx="9144000" cy="1655762"/>
          </a:xfrm>
        </p:spPr>
        <p:txBody>
          <a:bodyPr>
            <a:normAutofit fontScale="25000" lnSpcReduction="20000"/>
          </a:bodyPr>
          <a:lstStyle/>
          <a:p>
            <a:endParaRPr lang="pl-PL" sz="2100" dirty="0">
              <a:cs typeface="Times New Roman" panose="02020603050405020304" pitchFamily="18" charset="0"/>
            </a:endParaRPr>
          </a:p>
          <a:p>
            <a:endParaRPr lang="pl-PL" sz="2100" dirty="0">
              <a:cs typeface="Times New Roman" panose="02020603050405020304" pitchFamily="18" charset="0"/>
            </a:endParaRPr>
          </a:p>
          <a:p>
            <a:r>
              <a:rPr lang="pl-PL" sz="5600" dirty="0">
                <a:cs typeface="Times New Roman" panose="02020603050405020304" pitchFamily="18" charset="0"/>
              </a:rPr>
              <a:t>Ustawa o UTO (urządzenia transportu osobistego)</a:t>
            </a:r>
          </a:p>
          <a:p>
            <a:pPr lvl="0">
              <a:lnSpc>
                <a:spcPct val="150000"/>
              </a:lnSpc>
              <a:tabLst>
                <a:tab pos="228600" algn="l"/>
              </a:tabLst>
            </a:pPr>
            <a:r>
              <a:rPr lang="pl-PL" sz="5600" dirty="0"/>
              <a:t>	To pojazd napędzany elektrycznie, bez siedzenia i pedałów, konstrukcyjnie przeznaczony do poruszania się wyłącznie 	przez kierującego znajdującego się na tym pojeździe (np. deskorolka elektryczna, elektryczne urządzenie samopoziomujące).</a:t>
            </a:r>
          </a:p>
          <a:p>
            <a:pPr marL="285750" lvl="0" indent="-285750">
              <a:lnSpc>
                <a:spcPct val="150000"/>
              </a:lnSpc>
              <a:buFont typeface="Arial" panose="020B0604020202020204" pitchFamily="34" charset="0"/>
              <a:buChar char="•"/>
              <a:tabLst>
                <a:tab pos="228600" algn="l"/>
              </a:tabLst>
            </a:pPr>
            <a:r>
              <a:rPr lang="pl-PL" sz="5600" b="1" dirty="0">
                <a:ea typeface="Times New Roman" panose="02020603050405020304" pitchFamily="18" charset="0"/>
                <a:cs typeface="Times New Roman" panose="02020603050405020304" pitchFamily="18" charset="0"/>
              </a:rPr>
              <a:t>OC w życiu prywatnym w ramach polisy mieszkaniowej LUB</a:t>
            </a:r>
          </a:p>
          <a:p>
            <a:pPr marL="285750" lvl="0" indent="-285750">
              <a:lnSpc>
                <a:spcPct val="150000"/>
              </a:lnSpc>
              <a:buFont typeface="Arial" panose="020B0604020202020204" pitchFamily="34" charset="0"/>
              <a:buChar char="•"/>
              <a:tabLst>
                <a:tab pos="228600" algn="l"/>
              </a:tabLst>
            </a:pPr>
            <a:r>
              <a:rPr lang="pl-PL" sz="5600" b="1" dirty="0">
                <a:ea typeface="Times New Roman" panose="02020603050405020304" pitchFamily="18" charset="0"/>
                <a:cs typeface="Times New Roman" panose="02020603050405020304" pitchFamily="18" charset="0"/>
              </a:rPr>
              <a:t>Odpowiedzialność cywilna + NNW</a:t>
            </a:r>
          </a:p>
          <a:p>
            <a:pPr lvl="0" algn="l">
              <a:lnSpc>
                <a:spcPct val="150000"/>
              </a:lnSpc>
              <a:tabLst>
                <a:tab pos="228600" algn="l"/>
              </a:tabLst>
            </a:pPr>
            <a:r>
              <a:rPr lang="pl-PL" sz="5500" dirty="0">
                <a:ea typeface="Times New Roman" panose="02020603050405020304" pitchFamily="18" charset="0"/>
                <a:cs typeface="Times New Roman" panose="02020603050405020304" pitchFamily="18" charset="0"/>
              </a:rPr>
              <a:t>		Kiedy ubezpieczenie nie zadziała:</a:t>
            </a:r>
          </a:p>
          <a:p>
            <a:pPr marL="742950" lvl="1" indent="-285750" algn="l">
              <a:lnSpc>
                <a:spcPct val="150000"/>
              </a:lnSpc>
              <a:buFont typeface="Arial" panose="020B0604020202020204" pitchFamily="34" charset="0"/>
              <a:buChar char="•"/>
              <a:tabLst>
                <a:tab pos="228600" algn="l"/>
              </a:tabLst>
            </a:pPr>
            <a:r>
              <a:rPr lang="pl-PL" sz="5100" dirty="0">
                <a:ea typeface="Times New Roman" panose="02020603050405020304" pitchFamily="18" charset="0"/>
                <a:cs typeface="Times New Roman" panose="02020603050405020304" pitchFamily="18" charset="0"/>
              </a:rPr>
              <a:t>Użytkowanie pod wpływem środków odurzających</a:t>
            </a:r>
          </a:p>
          <a:p>
            <a:pPr marL="742950" lvl="1" indent="-285750" algn="l">
              <a:lnSpc>
                <a:spcPct val="150000"/>
              </a:lnSpc>
              <a:buFont typeface="Arial" panose="020B0604020202020204" pitchFamily="34" charset="0"/>
              <a:buChar char="•"/>
              <a:tabLst>
                <a:tab pos="228600" algn="l"/>
              </a:tabLst>
            </a:pPr>
            <a:r>
              <a:rPr lang="pl-PL" sz="5100" dirty="0">
                <a:ea typeface="Times New Roman" panose="02020603050405020304" pitchFamily="18" charset="0"/>
                <a:cs typeface="Times New Roman" panose="02020603050405020304" pitchFamily="18" charset="0"/>
              </a:rPr>
              <a:t>Złamanie przepisów drogowych</a:t>
            </a:r>
          </a:p>
          <a:p>
            <a:pPr marL="742950" lvl="1" indent="-285750" algn="l">
              <a:lnSpc>
                <a:spcPct val="150000"/>
              </a:lnSpc>
              <a:buFont typeface="Arial" panose="020B0604020202020204" pitchFamily="34" charset="0"/>
              <a:buChar char="•"/>
              <a:tabLst>
                <a:tab pos="228600" algn="l"/>
              </a:tabLst>
            </a:pPr>
            <a:r>
              <a:rPr lang="pl-PL" sz="5100" dirty="0">
                <a:ea typeface="Times New Roman" panose="02020603050405020304" pitchFamily="18" charset="0"/>
                <a:cs typeface="Times New Roman" panose="02020603050405020304" pitchFamily="18" charset="0"/>
              </a:rPr>
              <a:t>Szkoda jest skutkiem wady fabrycznej </a:t>
            </a:r>
          </a:p>
          <a:p>
            <a:pPr marL="742950" lvl="1" indent="-285750" algn="l">
              <a:lnSpc>
                <a:spcPct val="150000"/>
              </a:lnSpc>
              <a:buFont typeface="Arial" panose="020B0604020202020204" pitchFamily="34" charset="0"/>
              <a:buChar char="•"/>
              <a:tabLst>
                <a:tab pos="228600" algn="l"/>
              </a:tabLst>
            </a:pPr>
            <a:r>
              <a:rPr lang="pl-PL" sz="5100" dirty="0">
                <a:ea typeface="Times New Roman" panose="02020603050405020304" pitchFamily="18" charset="0"/>
                <a:cs typeface="Times New Roman" panose="02020603050405020304" pitchFamily="18" charset="0"/>
              </a:rPr>
              <a:t>Hulajnoga została skradziona z miejsca nieposiadającego zabezpieczeń</a:t>
            </a:r>
            <a:r>
              <a:rPr lang="pl-PL" sz="3900" dirty="0">
                <a:ea typeface="Times New Roman" panose="02020603050405020304" pitchFamily="18" charset="0"/>
                <a:cs typeface="Times New Roman" panose="02020603050405020304" pitchFamily="18" charset="0"/>
              </a:rPr>
              <a:t> </a:t>
            </a:r>
          </a:p>
        </p:txBody>
      </p:sp>
      <p:sp>
        <p:nvSpPr>
          <p:cNvPr id="2" name="Tytuł 3">
            <a:extLst>
              <a:ext uri="{FF2B5EF4-FFF2-40B4-BE49-F238E27FC236}">
                <a16:creationId xmlns:a16="http://schemas.microsoft.com/office/drawing/2014/main" id="{80818D2F-0AA7-F5AC-1F16-8CA0806B2004}"/>
              </a:ext>
            </a:extLst>
          </p:cNvPr>
          <p:cNvSpPr txBox="1">
            <a:spLocks/>
          </p:cNvSpPr>
          <p:nvPr/>
        </p:nvSpPr>
        <p:spPr>
          <a:xfrm>
            <a:off x="610412" y="1233326"/>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pl-PL" sz="4800" b="1" dirty="0"/>
          </a:p>
          <a:p>
            <a:endParaRPr lang="pl-PL" sz="4800" b="1" dirty="0"/>
          </a:p>
          <a:p>
            <a:endParaRPr lang="pl-PL" sz="4800" b="1" dirty="0"/>
          </a:p>
          <a:p>
            <a:endParaRPr lang="pl-PL" sz="4800" b="1" dirty="0"/>
          </a:p>
          <a:p>
            <a:r>
              <a:rPr lang="pl-PL" sz="4000" b="1" dirty="0"/>
              <a:t>Ubezpieczenie hulajnogi – czy jest potrzebne?</a:t>
            </a:r>
          </a:p>
        </p:txBody>
      </p:sp>
      <p:pic>
        <p:nvPicPr>
          <p:cNvPr id="9" name="Obraz 8">
            <a:extLst>
              <a:ext uri="{FF2B5EF4-FFF2-40B4-BE49-F238E27FC236}">
                <a16:creationId xmlns:a16="http://schemas.microsoft.com/office/drawing/2014/main" id="{7033D008-5898-993E-3D82-C01672877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9730" y="3808515"/>
            <a:ext cx="4558298" cy="2634646"/>
          </a:xfrm>
          <a:prstGeom prst="rect">
            <a:avLst/>
          </a:prstGeom>
        </p:spPr>
      </p:pic>
    </p:spTree>
    <p:extLst>
      <p:ext uri="{BB962C8B-B14F-4D97-AF65-F5344CB8AC3E}">
        <p14:creationId xmlns:p14="http://schemas.microsoft.com/office/powerpoint/2010/main" val="38621546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28412-B2C8-C96E-19B1-68E431EC7D09}"/>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186D0E31-FF7D-A980-499E-121952A89F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ytuł 3">
            <a:extLst>
              <a:ext uri="{FF2B5EF4-FFF2-40B4-BE49-F238E27FC236}">
                <a16:creationId xmlns:a16="http://schemas.microsoft.com/office/drawing/2014/main" id="{0E3202DC-4FDF-43CC-DCCC-D65FF43BBBE9}"/>
              </a:ext>
            </a:extLst>
          </p:cNvPr>
          <p:cNvSpPr>
            <a:spLocks noGrp="1"/>
          </p:cNvSpPr>
          <p:nvPr>
            <p:ph type="ctrTitle"/>
          </p:nvPr>
        </p:nvSpPr>
        <p:spPr/>
        <p:txBody>
          <a:bodyPr>
            <a:normAutofit/>
          </a:bodyPr>
          <a:lstStyle/>
          <a:p>
            <a:br>
              <a:rPr lang="pl-PL" sz="4000" dirty="0"/>
            </a:br>
            <a:endParaRPr lang="pl-PL" sz="4000" dirty="0"/>
          </a:p>
        </p:txBody>
      </p:sp>
      <p:sp>
        <p:nvSpPr>
          <p:cNvPr id="9" name="Podtytuł 8">
            <a:extLst>
              <a:ext uri="{FF2B5EF4-FFF2-40B4-BE49-F238E27FC236}">
                <a16:creationId xmlns:a16="http://schemas.microsoft.com/office/drawing/2014/main" id="{9E66ADFE-EEE0-2D1C-3DCF-AAEF9803919F}"/>
              </a:ext>
            </a:extLst>
          </p:cNvPr>
          <p:cNvSpPr>
            <a:spLocks noGrp="1"/>
          </p:cNvSpPr>
          <p:nvPr>
            <p:ph type="subTitle" idx="1"/>
          </p:nvPr>
        </p:nvSpPr>
        <p:spPr/>
        <p:txBody>
          <a:bodyPr/>
          <a:lstStyle/>
          <a:p>
            <a:endParaRPr lang="pl-PL"/>
          </a:p>
        </p:txBody>
      </p:sp>
      <p:sp>
        <p:nvSpPr>
          <p:cNvPr id="2" name="Tytuł 3">
            <a:extLst>
              <a:ext uri="{FF2B5EF4-FFF2-40B4-BE49-F238E27FC236}">
                <a16:creationId xmlns:a16="http://schemas.microsoft.com/office/drawing/2014/main" id="{4CAD7872-01EA-7DC0-254C-109311F1FD93}"/>
              </a:ext>
            </a:extLst>
          </p:cNvPr>
          <p:cNvSpPr txBox="1">
            <a:spLocks/>
          </p:cNvSpPr>
          <p:nvPr/>
        </p:nvSpPr>
        <p:spPr>
          <a:xfrm>
            <a:off x="615218" y="755489"/>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Pytania </a:t>
            </a:r>
          </a:p>
        </p:txBody>
      </p:sp>
      <p:pic>
        <p:nvPicPr>
          <p:cNvPr id="5" name="Obraz 4">
            <a:extLst>
              <a:ext uri="{FF2B5EF4-FFF2-40B4-BE49-F238E27FC236}">
                <a16:creationId xmlns:a16="http://schemas.microsoft.com/office/drawing/2014/main" id="{DEA882E7-62C8-F997-2C0B-04A1FBDCC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49" y="2244726"/>
            <a:ext cx="2114301" cy="2114301"/>
          </a:xfrm>
          <a:prstGeom prst="rect">
            <a:avLst/>
          </a:prstGeom>
        </p:spPr>
      </p:pic>
      <p:pic>
        <p:nvPicPr>
          <p:cNvPr id="7" name="Obraz 6">
            <a:extLst>
              <a:ext uri="{FF2B5EF4-FFF2-40B4-BE49-F238E27FC236}">
                <a16:creationId xmlns:a16="http://schemas.microsoft.com/office/drawing/2014/main" id="{10E45227-9048-2024-6487-C6C9047EB90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F6E307E6-A44C-A05D-6D58-76689CFCD4FE}"/>
              </a:ext>
            </a:extLst>
          </p:cNvPr>
          <p:cNvSpPr txBox="1"/>
          <p:nvPr/>
        </p:nvSpPr>
        <p:spPr>
          <a:xfrm>
            <a:off x="1075183" y="1856111"/>
            <a:ext cx="10244831" cy="3881191"/>
          </a:xfrm>
          <a:prstGeom prst="rect">
            <a:avLst/>
          </a:prstGeom>
          <a:noFill/>
        </p:spPr>
        <p:txBody>
          <a:bodyPr wrap="square">
            <a:spAutoFit/>
          </a:bodyPr>
          <a:lstStyle/>
          <a:p>
            <a:pPr lvl="0">
              <a:lnSpc>
                <a:spcPct val="150000"/>
              </a:lnSpc>
              <a:tabLst>
                <a:tab pos="228600" algn="l"/>
              </a:tabLst>
            </a:pPr>
            <a:r>
              <a:rPr lang="pl-PL" sz="2000" b="1" dirty="0">
                <a:effectLst/>
                <a:ea typeface="Times New Roman" panose="02020603050405020304" pitchFamily="18" charset="0"/>
                <a:cs typeface="Times New Roman" panose="02020603050405020304" pitchFamily="18" charset="0"/>
              </a:rPr>
              <a:t>Najczęstsze problemy z likwidacją szkód z ubezpieczenia</a:t>
            </a:r>
          </a:p>
          <a:p>
            <a:pPr marL="285750" lvl="0" indent="-285750" algn="just">
              <a:lnSpc>
                <a:spcPct val="150000"/>
              </a:lnSpc>
              <a:buFont typeface="Arial" panose="020B0604020202020204" pitchFamily="34" charset="0"/>
              <a:buChar char="•"/>
              <a:tabLst>
                <a:tab pos="228600" algn="l"/>
              </a:tabLst>
            </a:pPr>
            <a:r>
              <a:rPr lang="pl-PL" sz="1800" dirty="0">
                <a:effectLst/>
                <a:ea typeface="Times New Roman" panose="02020603050405020304" pitchFamily="18" charset="0"/>
                <a:cs typeface="Times New Roman" panose="02020603050405020304" pitchFamily="18" charset="0"/>
              </a:rPr>
              <a:t>Szkoda niezgłoszona w terminie</a:t>
            </a:r>
          </a:p>
          <a:p>
            <a:pPr marL="285750" lvl="0" indent="-285750" algn="just">
              <a:lnSpc>
                <a:spcPct val="150000"/>
              </a:lnSpc>
              <a:buFont typeface="Arial" panose="020B0604020202020204" pitchFamily="34" charset="0"/>
              <a:buChar char="•"/>
              <a:tabLst>
                <a:tab pos="228600" algn="l"/>
              </a:tabLst>
            </a:pPr>
            <a:r>
              <a:rPr lang="pl-PL" sz="1800" dirty="0">
                <a:effectLst/>
                <a:ea typeface="Times New Roman" panose="02020603050405020304" pitchFamily="18" charset="0"/>
                <a:cs typeface="Times New Roman" panose="02020603050405020304" pitchFamily="18" charset="0"/>
              </a:rPr>
              <a:t>Opóźnienia w wydaniu decyzji</a:t>
            </a:r>
          </a:p>
          <a:p>
            <a:pPr marL="285750" lvl="0" indent="-285750" algn="just">
              <a:lnSpc>
                <a:spcPct val="150000"/>
              </a:lnSpc>
              <a:buFont typeface="Arial" panose="020B0604020202020204" pitchFamily="34" charset="0"/>
              <a:buChar char="•"/>
              <a:tabLst>
                <a:tab pos="228600" algn="l"/>
              </a:tabLst>
            </a:pPr>
            <a:r>
              <a:rPr lang="pl-PL" sz="1800" dirty="0">
                <a:effectLst/>
                <a:ea typeface="Times New Roman" panose="02020603050405020304" pitchFamily="18" charset="0"/>
                <a:cs typeface="Times New Roman" panose="02020603050405020304" pitchFamily="18" charset="0"/>
              </a:rPr>
              <a:t>Zaniżone odszkodowanie</a:t>
            </a:r>
          </a:p>
          <a:p>
            <a:pPr lvl="0">
              <a:lnSpc>
                <a:spcPct val="150000"/>
              </a:lnSpc>
              <a:tabLst>
                <a:tab pos="228600" algn="l"/>
              </a:tabLst>
            </a:pPr>
            <a:r>
              <a:rPr lang="pl-PL" sz="2000" b="1" dirty="0">
                <a:ea typeface="Times New Roman" panose="02020603050405020304" pitchFamily="18" charset="0"/>
                <a:cs typeface="Times New Roman" panose="02020603050405020304" pitchFamily="18" charset="0"/>
              </a:rPr>
              <a:t>Co warto zrobić przed zgłoszeniem szkody</a:t>
            </a:r>
          </a:p>
          <a:p>
            <a:pPr marL="285750" lvl="0" indent="-285750" algn="just">
              <a:lnSpc>
                <a:spcPct val="150000"/>
              </a:lnSpc>
              <a:buFont typeface="Arial" panose="020B0604020202020204" pitchFamily="34" charset="0"/>
              <a:buChar char="•"/>
              <a:tabLst>
                <a:tab pos="228600" algn="l"/>
              </a:tabLst>
            </a:pPr>
            <a:r>
              <a:rPr lang="pl-PL" sz="1800" dirty="0">
                <a:effectLst/>
                <a:ea typeface="Times New Roman" panose="02020603050405020304" pitchFamily="18" charset="0"/>
                <a:cs typeface="Times New Roman" panose="02020603050405020304" pitchFamily="18" charset="0"/>
              </a:rPr>
              <a:t>Zapoznaj się </a:t>
            </a:r>
            <a:r>
              <a:rPr lang="pl-PL" sz="1800" dirty="0">
                <a:ea typeface="Times New Roman" panose="02020603050405020304" pitchFamily="18" charset="0"/>
                <a:cs typeface="Times New Roman" panose="02020603050405020304" pitchFamily="18" charset="0"/>
              </a:rPr>
              <a:t>z Ogólnymi Warunkami Ubezpieczenia, z którego ma być likwidowana szkoda</a:t>
            </a:r>
          </a:p>
          <a:p>
            <a:pPr marL="285750" lvl="0" indent="-285750" algn="just">
              <a:lnSpc>
                <a:spcPct val="150000"/>
              </a:lnSpc>
              <a:buFont typeface="Arial" panose="020B0604020202020204" pitchFamily="34" charset="0"/>
              <a:buChar char="•"/>
              <a:tabLst>
                <a:tab pos="228600" algn="l"/>
              </a:tabLst>
            </a:pPr>
            <a:r>
              <a:rPr lang="pl-PL" sz="1800" dirty="0">
                <a:ea typeface="Times New Roman" panose="02020603050405020304" pitchFamily="18" charset="0"/>
                <a:cs typeface="Times New Roman" panose="02020603050405020304" pitchFamily="18" charset="0"/>
              </a:rPr>
              <a:t>Sprawdź numer i typ polisy, a także okres obowiązywania ochrony</a:t>
            </a:r>
          </a:p>
          <a:p>
            <a:pPr marL="285750" lvl="0" indent="-285750" algn="just">
              <a:lnSpc>
                <a:spcPct val="150000"/>
              </a:lnSpc>
              <a:buFont typeface="Arial" panose="020B0604020202020204" pitchFamily="34" charset="0"/>
              <a:buChar char="•"/>
              <a:tabLst>
                <a:tab pos="228600" algn="l"/>
              </a:tabLst>
            </a:pPr>
            <a:r>
              <a:rPr lang="pl-PL" sz="1800" dirty="0">
                <a:ea typeface="Times New Roman" panose="02020603050405020304" pitchFamily="18" charset="0"/>
                <a:cs typeface="Times New Roman" panose="02020603050405020304" pitchFamily="18" charset="0"/>
              </a:rPr>
              <a:t>W zależności od rodzaju szkody, przygotuj niezbędne dane tj.: opis zdarzenia, przyczynę zdarzenia, zdjęcia uszkodzonego mienia, kosztorys, numer konta do wypłaty odszkodowania</a:t>
            </a:r>
            <a:endParaRPr lang="pl-PL" sz="1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629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7FE4E-6CA2-77B1-A3E1-DDE52D7F3B27}"/>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A536F3D8-C72A-0C03-900C-F5DAF0E710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ytuł 3">
            <a:extLst>
              <a:ext uri="{FF2B5EF4-FFF2-40B4-BE49-F238E27FC236}">
                <a16:creationId xmlns:a16="http://schemas.microsoft.com/office/drawing/2014/main" id="{B423FB5D-C3CB-F8B5-634D-9C077DC6F1BA}"/>
              </a:ext>
            </a:extLst>
          </p:cNvPr>
          <p:cNvSpPr>
            <a:spLocks noGrp="1"/>
          </p:cNvSpPr>
          <p:nvPr>
            <p:ph type="ctrTitle"/>
          </p:nvPr>
        </p:nvSpPr>
        <p:spPr/>
        <p:txBody>
          <a:bodyPr>
            <a:normAutofit/>
          </a:bodyPr>
          <a:lstStyle/>
          <a:p>
            <a:br>
              <a:rPr lang="pl-PL" sz="4000" dirty="0"/>
            </a:br>
            <a:endParaRPr lang="pl-PL" sz="4000" dirty="0"/>
          </a:p>
        </p:txBody>
      </p:sp>
      <p:sp>
        <p:nvSpPr>
          <p:cNvPr id="9" name="Podtytuł 8">
            <a:extLst>
              <a:ext uri="{FF2B5EF4-FFF2-40B4-BE49-F238E27FC236}">
                <a16:creationId xmlns:a16="http://schemas.microsoft.com/office/drawing/2014/main" id="{A7D0ED62-65D7-DBE3-E6CB-5CF772204F7B}"/>
              </a:ext>
            </a:extLst>
          </p:cNvPr>
          <p:cNvSpPr>
            <a:spLocks noGrp="1"/>
          </p:cNvSpPr>
          <p:nvPr>
            <p:ph type="subTitle" idx="1"/>
          </p:nvPr>
        </p:nvSpPr>
        <p:spPr/>
        <p:txBody>
          <a:bodyPr/>
          <a:lstStyle/>
          <a:p>
            <a:endParaRPr lang="pl-PL"/>
          </a:p>
        </p:txBody>
      </p:sp>
      <p:sp>
        <p:nvSpPr>
          <p:cNvPr id="2" name="Tytuł 3">
            <a:extLst>
              <a:ext uri="{FF2B5EF4-FFF2-40B4-BE49-F238E27FC236}">
                <a16:creationId xmlns:a16="http://schemas.microsoft.com/office/drawing/2014/main" id="{8D84C774-B63E-811C-D0C8-55A2CDBFF3A9}"/>
              </a:ext>
            </a:extLst>
          </p:cNvPr>
          <p:cNvSpPr txBox="1">
            <a:spLocks/>
          </p:cNvSpPr>
          <p:nvPr/>
        </p:nvSpPr>
        <p:spPr>
          <a:xfrm>
            <a:off x="615218" y="755489"/>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Pytania </a:t>
            </a:r>
          </a:p>
        </p:txBody>
      </p:sp>
      <p:pic>
        <p:nvPicPr>
          <p:cNvPr id="5" name="Obraz 4">
            <a:extLst>
              <a:ext uri="{FF2B5EF4-FFF2-40B4-BE49-F238E27FC236}">
                <a16:creationId xmlns:a16="http://schemas.microsoft.com/office/drawing/2014/main" id="{C0A425AB-BA85-E209-AD68-57C2615A21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49" y="2244726"/>
            <a:ext cx="2114301" cy="2114301"/>
          </a:xfrm>
          <a:prstGeom prst="rect">
            <a:avLst/>
          </a:prstGeom>
        </p:spPr>
      </p:pic>
      <p:pic>
        <p:nvPicPr>
          <p:cNvPr id="7" name="Obraz 6">
            <a:extLst>
              <a:ext uri="{FF2B5EF4-FFF2-40B4-BE49-F238E27FC236}">
                <a16:creationId xmlns:a16="http://schemas.microsoft.com/office/drawing/2014/main" id="{997DB0BC-DFF9-F447-1909-7D5A329F7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
            <a:ext cx="12192000" cy="6858000"/>
          </a:xfrm>
          <a:prstGeom prst="rect">
            <a:avLst/>
          </a:prstGeom>
        </p:spPr>
      </p:pic>
      <p:sp>
        <p:nvSpPr>
          <p:cNvPr id="8" name="pole tekstowe 7">
            <a:extLst>
              <a:ext uri="{FF2B5EF4-FFF2-40B4-BE49-F238E27FC236}">
                <a16:creationId xmlns:a16="http://schemas.microsoft.com/office/drawing/2014/main" id="{C8C1C0CC-3669-3FA1-5008-44129C7EA409}"/>
              </a:ext>
            </a:extLst>
          </p:cNvPr>
          <p:cNvSpPr txBox="1"/>
          <p:nvPr/>
        </p:nvSpPr>
        <p:spPr>
          <a:xfrm>
            <a:off x="3048000" y="2297441"/>
            <a:ext cx="6096000" cy="2666692"/>
          </a:xfrm>
          <a:prstGeom prst="rect">
            <a:avLst/>
          </a:prstGeom>
          <a:noFill/>
        </p:spPr>
        <p:txBody>
          <a:bodyPr wrap="square">
            <a:spAutoFit/>
          </a:bodyPr>
          <a:lstStyle/>
          <a:p>
            <a:pPr lvl="0" algn="l">
              <a:lnSpc>
                <a:spcPct val="107000"/>
              </a:lnSpc>
              <a:spcAft>
                <a:spcPts val="800"/>
              </a:spcAft>
              <a:buSzPts val="1000"/>
              <a:tabLst>
                <a:tab pos="457200" algn="l"/>
              </a:tabLst>
            </a:pPr>
            <a:endParaRPr lang="pl-PL" sz="1800" b="1" kern="0" dirty="0">
              <a:effectLst/>
              <a:ea typeface="Times New Roman" panose="02020603050405020304" pitchFamily="18" charset="0"/>
              <a:cs typeface="Times New Roman" panose="02020603050405020304" pitchFamily="18" charset="0"/>
            </a:endParaRPr>
          </a:p>
          <a:p>
            <a:pPr lvl="0" algn="l">
              <a:lnSpc>
                <a:spcPct val="107000"/>
              </a:lnSpc>
              <a:spcAft>
                <a:spcPts val="800"/>
              </a:spcAft>
              <a:buSzPts val="1000"/>
              <a:tabLst>
                <a:tab pos="457200" algn="l"/>
              </a:tabLst>
            </a:pPr>
            <a:r>
              <a:rPr lang="pl-PL" sz="1800" b="1" kern="0" dirty="0">
                <a:effectLst/>
                <a:ea typeface="Times New Roman" panose="02020603050405020304" pitchFamily="18" charset="0"/>
                <a:cs typeface="Times New Roman" panose="02020603050405020304" pitchFamily="18" charset="0"/>
              </a:rPr>
              <a:t>Ubezpieczenia cyfrowe:</a:t>
            </a:r>
            <a:r>
              <a:rPr lang="pl-PL" sz="1800" kern="0" dirty="0">
                <a:effectLst/>
                <a:ea typeface="Times New Roman" panose="02020603050405020304" pitchFamily="18" charset="0"/>
                <a:cs typeface="Times New Roman" panose="02020603050405020304" pitchFamily="18" charset="0"/>
              </a:rPr>
              <a:t> Polisy online, </a:t>
            </a:r>
            <a:r>
              <a:rPr lang="pl-PL" sz="1800" kern="0" dirty="0" err="1">
                <a:effectLst/>
                <a:ea typeface="Times New Roman" panose="02020603050405020304" pitchFamily="18" charset="0"/>
                <a:cs typeface="Times New Roman" panose="02020603050405020304" pitchFamily="18" charset="0"/>
              </a:rPr>
              <a:t>telematyka</a:t>
            </a:r>
            <a:endParaRPr lang="pl-PL" sz="1800" kern="0" dirty="0">
              <a:effectLst/>
              <a:ea typeface="Times New Roman" panose="02020603050405020304" pitchFamily="18" charset="0"/>
              <a:cs typeface="Times New Roman" panose="02020603050405020304" pitchFamily="18" charset="0"/>
            </a:endParaRPr>
          </a:p>
          <a:p>
            <a:pPr lvl="0" algn="l">
              <a:lnSpc>
                <a:spcPct val="107000"/>
              </a:lnSpc>
              <a:spcAft>
                <a:spcPts val="800"/>
              </a:spcAft>
              <a:buSzPts val="1000"/>
              <a:tabLst>
                <a:tab pos="457200" algn="l"/>
              </a:tabLst>
            </a:pPr>
            <a:endParaRPr lang="pl-PL" sz="1800" kern="100" dirty="0">
              <a:effectLst/>
              <a:ea typeface="Calibri" panose="020F0502020204030204" pitchFamily="34" charset="0"/>
              <a:cs typeface="Times New Roman" panose="02020603050405020304" pitchFamily="18" charset="0"/>
            </a:endParaRPr>
          </a:p>
          <a:p>
            <a:pPr lvl="0" algn="l">
              <a:lnSpc>
                <a:spcPct val="107000"/>
              </a:lnSpc>
              <a:spcAft>
                <a:spcPts val="800"/>
              </a:spcAft>
              <a:buSzPts val="1000"/>
              <a:tabLst>
                <a:tab pos="457200" algn="l"/>
              </a:tabLst>
            </a:pPr>
            <a:r>
              <a:rPr lang="pl-PL" sz="1800" b="1" kern="0" dirty="0" err="1">
                <a:effectLst/>
                <a:ea typeface="Times New Roman" panose="02020603050405020304" pitchFamily="18" charset="0"/>
                <a:cs typeface="Times New Roman" panose="02020603050405020304" pitchFamily="18" charset="0"/>
              </a:rPr>
              <a:t>InsurTech</a:t>
            </a:r>
            <a:r>
              <a:rPr lang="pl-PL" sz="1800" b="1" kern="0" dirty="0">
                <a:effectLst/>
                <a:ea typeface="Times New Roman" panose="02020603050405020304" pitchFamily="18" charset="0"/>
                <a:cs typeface="Times New Roman" panose="02020603050405020304" pitchFamily="18" charset="0"/>
              </a:rPr>
              <a:t>:</a:t>
            </a:r>
            <a:r>
              <a:rPr lang="pl-PL" sz="1800" kern="0" dirty="0">
                <a:effectLst/>
                <a:ea typeface="Times New Roman" panose="02020603050405020304" pitchFamily="18" charset="0"/>
                <a:cs typeface="Times New Roman" panose="02020603050405020304" pitchFamily="18" charset="0"/>
              </a:rPr>
              <a:t> Technologie zmieniające rynek ubezpieczeń (AI, big data)</a:t>
            </a:r>
          </a:p>
          <a:p>
            <a:pPr lvl="0" algn="l">
              <a:lnSpc>
                <a:spcPct val="107000"/>
              </a:lnSpc>
              <a:spcAft>
                <a:spcPts val="800"/>
              </a:spcAft>
              <a:buSzPts val="1000"/>
              <a:tabLst>
                <a:tab pos="457200" algn="l"/>
              </a:tabLst>
            </a:pPr>
            <a:endParaRPr lang="pl-PL" sz="1800" kern="100" dirty="0">
              <a:effectLst/>
              <a:ea typeface="Calibri" panose="020F0502020204030204" pitchFamily="34" charset="0"/>
              <a:cs typeface="Times New Roman" panose="02020603050405020304" pitchFamily="18" charset="0"/>
            </a:endParaRPr>
          </a:p>
          <a:p>
            <a:pPr lvl="0" algn="l">
              <a:lnSpc>
                <a:spcPct val="107000"/>
              </a:lnSpc>
              <a:spcAft>
                <a:spcPts val="800"/>
              </a:spcAft>
              <a:buSzPts val="1000"/>
              <a:tabLst>
                <a:tab pos="457200" algn="l"/>
              </a:tabLst>
            </a:pPr>
            <a:r>
              <a:rPr lang="pl-PL" sz="1800" b="1" kern="0" dirty="0">
                <a:effectLst/>
                <a:ea typeface="Times New Roman" panose="02020603050405020304" pitchFamily="18" charset="0"/>
                <a:cs typeface="Times New Roman" panose="02020603050405020304" pitchFamily="18" charset="0"/>
              </a:rPr>
              <a:t>Trendy:</a:t>
            </a:r>
            <a:r>
              <a:rPr lang="pl-PL" sz="1800" kern="0" dirty="0">
                <a:effectLst/>
                <a:ea typeface="Times New Roman" panose="02020603050405020304" pitchFamily="18" charset="0"/>
                <a:cs typeface="Times New Roman" panose="02020603050405020304" pitchFamily="18" charset="0"/>
              </a:rPr>
              <a:t> Personalizacja, ubezpieczenia on-</a:t>
            </a:r>
            <a:r>
              <a:rPr lang="pl-PL" sz="1800" kern="0" dirty="0" err="1">
                <a:effectLst/>
                <a:ea typeface="Times New Roman" panose="02020603050405020304" pitchFamily="18" charset="0"/>
                <a:cs typeface="Times New Roman" panose="02020603050405020304" pitchFamily="18" charset="0"/>
              </a:rPr>
              <a:t>demand</a:t>
            </a:r>
            <a:endParaRPr lang="pl-PL" sz="1800" kern="100" dirty="0">
              <a:effectLst/>
              <a:ea typeface="Calibri" panose="020F0502020204030204" pitchFamily="34" charset="0"/>
              <a:cs typeface="Times New Roman" panose="02020603050405020304" pitchFamily="18" charset="0"/>
            </a:endParaRPr>
          </a:p>
        </p:txBody>
      </p:sp>
      <p:sp>
        <p:nvSpPr>
          <p:cNvPr id="10" name="pole tekstowe 9">
            <a:extLst>
              <a:ext uri="{FF2B5EF4-FFF2-40B4-BE49-F238E27FC236}">
                <a16:creationId xmlns:a16="http://schemas.microsoft.com/office/drawing/2014/main" id="{FF9704F9-34A7-958F-66FF-C41EF33BE6A4}"/>
              </a:ext>
            </a:extLst>
          </p:cNvPr>
          <p:cNvSpPr txBox="1"/>
          <p:nvPr/>
        </p:nvSpPr>
        <p:spPr>
          <a:xfrm>
            <a:off x="4294910" y="1630476"/>
            <a:ext cx="6160654" cy="461665"/>
          </a:xfrm>
          <a:prstGeom prst="rect">
            <a:avLst/>
          </a:prstGeom>
          <a:noFill/>
        </p:spPr>
        <p:txBody>
          <a:bodyPr wrap="square">
            <a:spAutoFit/>
          </a:bodyPr>
          <a:lstStyle/>
          <a:p>
            <a:r>
              <a:rPr lang="pl-PL" sz="2400" b="1" dirty="0"/>
              <a:t>Nowoczesne Ubezpieczenia</a:t>
            </a:r>
          </a:p>
        </p:txBody>
      </p:sp>
    </p:spTree>
    <p:extLst>
      <p:ext uri="{BB962C8B-B14F-4D97-AF65-F5344CB8AC3E}">
        <p14:creationId xmlns:p14="http://schemas.microsoft.com/office/powerpoint/2010/main" val="3675379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AA8F2-9DC8-4A43-C12E-649220EF00BD}"/>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ED13EFDD-92D2-0A09-D47D-1399199815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ytuł 3">
            <a:extLst>
              <a:ext uri="{FF2B5EF4-FFF2-40B4-BE49-F238E27FC236}">
                <a16:creationId xmlns:a16="http://schemas.microsoft.com/office/drawing/2014/main" id="{E87A848C-0C29-5E41-0C60-22EC5E428855}"/>
              </a:ext>
            </a:extLst>
          </p:cNvPr>
          <p:cNvSpPr>
            <a:spLocks noGrp="1"/>
          </p:cNvSpPr>
          <p:nvPr>
            <p:ph type="ctrTitle"/>
          </p:nvPr>
        </p:nvSpPr>
        <p:spPr/>
        <p:txBody>
          <a:bodyPr>
            <a:normAutofit/>
          </a:bodyPr>
          <a:lstStyle/>
          <a:p>
            <a:br>
              <a:rPr lang="pl-PL" sz="4000" dirty="0"/>
            </a:br>
            <a:endParaRPr lang="pl-PL" sz="4000" dirty="0"/>
          </a:p>
        </p:txBody>
      </p:sp>
      <p:sp>
        <p:nvSpPr>
          <p:cNvPr id="9" name="Podtytuł 8">
            <a:extLst>
              <a:ext uri="{FF2B5EF4-FFF2-40B4-BE49-F238E27FC236}">
                <a16:creationId xmlns:a16="http://schemas.microsoft.com/office/drawing/2014/main" id="{8E5CACE4-C638-D353-20A4-5DE945EC5802}"/>
              </a:ext>
            </a:extLst>
          </p:cNvPr>
          <p:cNvSpPr>
            <a:spLocks noGrp="1"/>
          </p:cNvSpPr>
          <p:nvPr>
            <p:ph type="subTitle" idx="1"/>
          </p:nvPr>
        </p:nvSpPr>
        <p:spPr/>
        <p:txBody>
          <a:bodyPr/>
          <a:lstStyle/>
          <a:p>
            <a:endParaRPr lang="pl-PL"/>
          </a:p>
        </p:txBody>
      </p:sp>
      <p:sp>
        <p:nvSpPr>
          <p:cNvPr id="2" name="Tytuł 3">
            <a:extLst>
              <a:ext uri="{FF2B5EF4-FFF2-40B4-BE49-F238E27FC236}">
                <a16:creationId xmlns:a16="http://schemas.microsoft.com/office/drawing/2014/main" id="{8C3C9DD2-7842-E907-5279-58211EB2C5A8}"/>
              </a:ext>
            </a:extLst>
          </p:cNvPr>
          <p:cNvSpPr txBox="1">
            <a:spLocks/>
          </p:cNvSpPr>
          <p:nvPr/>
        </p:nvSpPr>
        <p:spPr>
          <a:xfrm>
            <a:off x="615218" y="755489"/>
            <a:ext cx="11164764" cy="7337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800" b="1" dirty="0"/>
              <a:t>Pytania </a:t>
            </a:r>
          </a:p>
        </p:txBody>
      </p:sp>
      <p:pic>
        <p:nvPicPr>
          <p:cNvPr id="5" name="Obraz 4">
            <a:extLst>
              <a:ext uri="{FF2B5EF4-FFF2-40B4-BE49-F238E27FC236}">
                <a16:creationId xmlns:a16="http://schemas.microsoft.com/office/drawing/2014/main" id="{12F022B2-C8B7-93D1-B854-BC77085BA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449" y="2244726"/>
            <a:ext cx="2114301" cy="2114301"/>
          </a:xfrm>
          <a:prstGeom prst="rect">
            <a:avLst/>
          </a:prstGeom>
        </p:spPr>
      </p:pic>
      <p:pic>
        <p:nvPicPr>
          <p:cNvPr id="7" name="Obraz 6">
            <a:extLst>
              <a:ext uri="{FF2B5EF4-FFF2-40B4-BE49-F238E27FC236}">
                <a16:creationId xmlns:a16="http://schemas.microsoft.com/office/drawing/2014/main" id="{4040DB18-6B84-FD87-6918-98230CABA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ole tekstowe 7">
            <a:extLst>
              <a:ext uri="{FF2B5EF4-FFF2-40B4-BE49-F238E27FC236}">
                <a16:creationId xmlns:a16="http://schemas.microsoft.com/office/drawing/2014/main" id="{FBA2D15B-C2CE-D8B6-4A6C-3C213EB4739C}"/>
              </a:ext>
            </a:extLst>
          </p:cNvPr>
          <p:cNvSpPr txBox="1"/>
          <p:nvPr/>
        </p:nvSpPr>
        <p:spPr>
          <a:xfrm>
            <a:off x="3048000" y="2297441"/>
            <a:ext cx="6096000" cy="1323439"/>
          </a:xfrm>
          <a:prstGeom prst="rect">
            <a:avLst/>
          </a:prstGeom>
          <a:noFill/>
        </p:spPr>
        <p:txBody>
          <a:bodyPr wrap="square">
            <a:spAutoFit/>
          </a:bodyPr>
          <a:lstStyle/>
          <a:p>
            <a:pPr algn="ctr"/>
            <a:r>
              <a:rPr lang="pl-PL" sz="4000" b="1" dirty="0"/>
              <a:t>Dziękuję za uwagę </a:t>
            </a:r>
          </a:p>
          <a:p>
            <a:pPr algn="ctr"/>
            <a:r>
              <a:rPr lang="pl-PL" sz="4000" b="1" dirty="0">
                <a:sym typeface="Wingdings" panose="05000000000000000000" pitchFamily="2" charset="2"/>
              </a:rPr>
              <a:t> </a:t>
            </a:r>
            <a:endParaRPr lang="pl-PL" sz="4000" b="1" dirty="0"/>
          </a:p>
        </p:txBody>
      </p:sp>
    </p:spTree>
    <p:extLst>
      <p:ext uri="{BB962C8B-B14F-4D97-AF65-F5344CB8AC3E}">
        <p14:creationId xmlns:p14="http://schemas.microsoft.com/office/powerpoint/2010/main" val="1647227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cxnSp>
        <p:nvCxnSpPr>
          <p:cNvPr id="8" name="Łącznik prosty ze strzałką 7">
            <a:extLst>
              <a:ext uri="{FF2B5EF4-FFF2-40B4-BE49-F238E27FC236}">
                <a16:creationId xmlns:a16="http://schemas.microsoft.com/office/drawing/2014/main" id="{382F76E1-6300-EC60-EF2E-6A9AA559A2AD}"/>
              </a:ext>
            </a:extLst>
          </p:cNvPr>
          <p:cNvCxnSpPr/>
          <p:nvPr/>
        </p:nvCxnSpPr>
        <p:spPr>
          <a:xfrm flipH="1" flipV="1">
            <a:off x="3798149" y="2812186"/>
            <a:ext cx="928468" cy="26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477E56CB-39DB-5F4E-ADF9-010B5A15C12C}"/>
              </a:ext>
            </a:extLst>
          </p:cNvPr>
          <p:cNvCxnSpPr>
            <a:cxnSpLocks/>
          </p:cNvCxnSpPr>
          <p:nvPr/>
        </p:nvCxnSpPr>
        <p:spPr>
          <a:xfrm flipV="1">
            <a:off x="7330785" y="2687393"/>
            <a:ext cx="867506" cy="381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a:extLst>
              <a:ext uri="{FF2B5EF4-FFF2-40B4-BE49-F238E27FC236}">
                <a16:creationId xmlns:a16="http://schemas.microsoft.com/office/drawing/2014/main" id="{F1E23FF0-8A0E-A0DB-12F8-8BF4FD65EAB6}"/>
              </a:ext>
            </a:extLst>
          </p:cNvPr>
          <p:cNvCxnSpPr>
            <a:cxnSpLocks/>
          </p:cNvCxnSpPr>
          <p:nvPr/>
        </p:nvCxnSpPr>
        <p:spPr>
          <a:xfrm flipH="1">
            <a:off x="4003548" y="3919765"/>
            <a:ext cx="752620" cy="537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Łącznik prosty ze strzałką 20">
            <a:extLst>
              <a:ext uri="{FF2B5EF4-FFF2-40B4-BE49-F238E27FC236}">
                <a16:creationId xmlns:a16="http://schemas.microsoft.com/office/drawing/2014/main" id="{D0EDF77D-FB73-F48A-6BE8-2B1D1F9C1A76}"/>
              </a:ext>
            </a:extLst>
          </p:cNvPr>
          <p:cNvCxnSpPr>
            <a:cxnSpLocks/>
          </p:cNvCxnSpPr>
          <p:nvPr/>
        </p:nvCxnSpPr>
        <p:spPr>
          <a:xfrm>
            <a:off x="7484396" y="3800488"/>
            <a:ext cx="972277" cy="428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wal 12">
            <a:extLst>
              <a:ext uri="{FF2B5EF4-FFF2-40B4-BE49-F238E27FC236}">
                <a16:creationId xmlns:a16="http://schemas.microsoft.com/office/drawing/2014/main" id="{D7235162-B75F-677B-3871-A290EA8D2307}"/>
              </a:ext>
            </a:extLst>
          </p:cNvPr>
          <p:cNvSpPr/>
          <p:nvPr/>
        </p:nvSpPr>
        <p:spPr>
          <a:xfrm>
            <a:off x="295423" y="4044462"/>
            <a:ext cx="3451598"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t>Rzeczoznawstwo</a:t>
            </a:r>
            <a:r>
              <a:rPr lang="pl-PL" sz="2000" b="1" dirty="0"/>
              <a:t> </a:t>
            </a:r>
          </a:p>
        </p:txBody>
      </p:sp>
      <p:sp>
        <p:nvSpPr>
          <p:cNvPr id="14" name="Owal 13">
            <a:extLst>
              <a:ext uri="{FF2B5EF4-FFF2-40B4-BE49-F238E27FC236}">
                <a16:creationId xmlns:a16="http://schemas.microsoft.com/office/drawing/2014/main" id="{43DC8745-55FA-9980-3950-AEB6EBFB30BD}"/>
              </a:ext>
            </a:extLst>
          </p:cNvPr>
          <p:cNvSpPr/>
          <p:nvPr/>
        </p:nvSpPr>
        <p:spPr>
          <a:xfrm>
            <a:off x="636278" y="2055842"/>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t>Prawo</a:t>
            </a:r>
            <a:r>
              <a:rPr lang="pl-PL" sz="2000" b="1" dirty="0"/>
              <a:t> </a:t>
            </a:r>
          </a:p>
        </p:txBody>
      </p:sp>
      <p:sp>
        <p:nvSpPr>
          <p:cNvPr id="15" name="Owal 14">
            <a:extLst>
              <a:ext uri="{FF2B5EF4-FFF2-40B4-BE49-F238E27FC236}">
                <a16:creationId xmlns:a16="http://schemas.microsoft.com/office/drawing/2014/main" id="{E8F6607D-53AF-2E18-583E-15DEDBAE8D17}"/>
              </a:ext>
            </a:extLst>
          </p:cNvPr>
          <p:cNvSpPr/>
          <p:nvPr/>
        </p:nvSpPr>
        <p:spPr>
          <a:xfrm>
            <a:off x="4673180" y="2748565"/>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t>Broker</a:t>
            </a:r>
            <a:r>
              <a:rPr lang="pl-PL" sz="2000" b="1" dirty="0"/>
              <a:t> </a:t>
            </a:r>
          </a:p>
        </p:txBody>
      </p:sp>
      <p:sp>
        <p:nvSpPr>
          <p:cNvPr id="18" name="Owal 17">
            <a:extLst>
              <a:ext uri="{FF2B5EF4-FFF2-40B4-BE49-F238E27FC236}">
                <a16:creationId xmlns:a16="http://schemas.microsoft.com/office/drawing/2014/main" id="{E0712E29-C7F2-298E-8217-68743C8DD6B5}"/>
              </a:ext>
            </a:extLst>
          </p:cNvPr>
          <p:cNvSpPr/>
          <p:nvPr/>
        </p:nvSpPr>
        <p:spPr>
          <a:xfrm>
            <a:off x="8505373" y="1914787"/>
            <a:ext cx="2762517"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t>Ekonomia</a:t>
            </a:r>
            <a:r>
              <a:rPr lang="pl-PL" sz="2000" b="1" dirty="0"/>
              <a:t> </a:t>
            </a:r>
          </a:p>
        </p:txBody>
      </p:sp>
      <p:sp>
        <p:nvSpPr>
          <p:cNvPr id="19" name="Owal 18">
            <a:extLst>
              <a:ext uri="{FF2B5EF4-FFF2-40B4-BE49-F238E27FC236}">
                <a16:creationId xmlns:a16="http://schemas.microsoft.com/office/drawing/2014/main" id="{668FCC0D-D75B-ECED-6B97-BF894F9C66E7}"/>
              </a:ext>
            </a:extLst>
          </p:cNvPr>
          <p:cNvSpPr/>
          <p:nvPr/>
        </p:nvSpPr>
        <p:spPr>
          <a:xfrm>
            <a:off x="8296650" y="4127198"/>
            <a:ext cx="2971240"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400" b="1" dirty="0"/>
              <a:t>Wycena Nieruchomości </a:t>
            </a:r>
          </a:p>
        </p:txBody>
      </p:sp>
      <p:sp>
        <p:nvSpPr>
          <p:cNvPr id="22" name="Owal 21">
            <a:extLst>
              <a:ext uri="{FF2B5EF4-FFF2-40B4-BE49-F238E27FC236}">
                <a16:creationId xmlns:a16="http://schemas.microsoft.com/office/drawing/2014/main" id="{5F426BBA-0C5B-E095-8239-1C58513777CD}"/>
              </a:ext>
            </a:extLst>
          </p:cNvPr>
          <p:cNvSpPr/>
          <p:nvPr/>
        </p:nvSpPr>
        <p:spPr>
          <a:xfrm>
            <a:off x="4488947" y="4523357"/>
            <a:ext cx="3065776" cy="137863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sz="2000" b="1" dirty="0"/>
          </a:p>
          <a:p>
            <a:pPr algn="ctr"/>
            <a:endParaRPr lang="pl-PL" sz="2000" b="1" dirty="0"/>
          </a:p>
          <a:p>
            <a:pPr algn="ctr"/>
            <a:r>
              <a:rPr lang="pl-PL" sz="2400" b="1" dirty="0" err="1"/>
              <a:t>Detektywistyka</a:t>
            </a:r>
            <a:endParaRPr lang="pl-PL" sz="2400" b="1" dirty="0"/>
          </a:p>
          <a:p>
            <a:pPr algn="ctr"/>
            <a:r>
              <a:rPr lang="pl-PL" sz="2000" b="1" dirty="0">
                <a:sym typeface="Wingdings" panose="05000000000000000000" pitchFamily="2" charset="2"/>
              </a:rPr>
              <a:t></a:t>
            </a:r>
          </a:p>
          <a:p>
            <a:pPr algn="ctr"/>
            <a:r>
              <a:rPr lang="pl-PL" sz="2000" b="1" dirty="0"/>
              <a:t> </a:t>
            </a:r>
          </a:p>
          <a:p>
            <a:pPr algn="ctr"/>
            <a:endParaRPr lang="pl-PL" sz="2000" b="1" dirty="0"/>
          </a:p>
        </p:txBody>
      </p:sp>
      <p:sp>
        <p:nvSpPr>
          <p:cNvPr id="29" name="Tytuł 3">
            <a:extLst>
              <a:ext uri="{FF2B5EF4-FFF2-40B4-BE49-F238E27FC236}">
                <a16:creationId xmlns:a16="http://schemas.microsoft.com/office/drawing/2014/main" id="{64BAA435-946A-0F10-870F-2472A5AD6C93}"/>
              </a:ext>
            </a:extLst>
          </p:cNvPr>
          <p:cNvSpPr txBox="1">
            <a:spLocks/>
          </p:cNvSpPr>
          <p:nvPr/>
        </p:nvSpPr>
        <p:spPr>
          <a:xfrm>
            <a:off x="196178" y="671225"/>
            <a:ext cx="11774311" cy="11275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pl-PL" sz="7200" b="1" dirty="0"/>
            </a:br>
            <a:br>
              <a:rPr lang="pl-PL" sz="7200" b="1" dirty="0"/>
            </a:br>
            <a:endParaRPr lang="pl-PL" sz="7200" b="1" dirty="0"/>
          </a:p>
          <a:p>
            <a:endParaRPr lang="pl-PL" sz="7200" b="1" dirty="0"/>
          </a:p>
          <a:p>
            <a:r>
              <a:rPr lang="pl-PL" sz="3600" b="1" dirty="0"/>
              <a:t>Zawód brokera łączy w sobie różne dziedziny takie jak: </a:t>
            </a:r>
            <a:endParaRPr lang="pl-PL" sz="5400" b="1" dirty="0"/>
          </a:p>
        </p:txBody>
      </p:sp>
    </p:spTree>
    <p:extLst>
      <p:ext uri="{BB962C8B-B14F-4D97-AF65-F5344CB8AC3E}">
        <p14:creationId xmlns:p14="http://schemas.microsoft.com/office/powerpoint/2010/main" val="376754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fontScale="90000"/>
          </a:bodyPr>
          <a:lstStyle/>
          <a:p>
            <a:br>
              <a:rPr lang="pl-PL" sz="4000" dirty="0"/>
            </a:br>
            <a:br>
              <a:rPr lang="pl-PL" sz="4000" dirty="0"/>
            </a:br>
            <a:br>
              <a:rPr lang="pl-PL" sz="4000" dirty="0"/>
            </a:br>
            <a:br>
              <a:rPr lang="pl-PL" sz="1800" kern="0" dirty="0">
                <a:effectLst/>
                <a:latin typeface="Times New Roman" panose="02020603050405020304" pitchFamily="18" charset="0"/>
                <a:ea typeface="Times New Roman" panose="02020603050405020304" pitchFamily="18" charset="0"/>
                <a:cs typeface="Times New Roman" panose="02020603050405020304" pitchFamily="18" charset="0"/>
              </a:rPr>
            </a:br>
            <a:br>
              <a:rPr lang="pl-PL"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pl-PL" sz="4000" dirty="0"/>
          </a:p>
        </p:txBody>
      </p:sp>
      <p:sp>
        <p:nvSpPr>
          <p:cNvPr id="3" name="Tytuł 1">
            <a:extLst>
              <a:ext uri="{FF2B5EF4-FFF2-40B4-BE49-F238E27FC236}">
                <a16:creationId xmlns:a16="http://schemas.microsoft.com/office/drawing/2014/main" id="{4A958769-DA15-28C8-A225-79F6360B4EC6}"/>
              </a:ext>
            </a:extLst>
          </p:cNvPr>
          <p:cNvSpPr>
            <a:spLocks noGrp="1"/>
          </p:cNvSpPr>
          <p:nvPr/>
        </p:nvSpPr>
        <p:spPr>
          <a:xfrm>
            <a:off x="1786598" y="1224830"/>
            <a:ext cx="9144000" cy="1105856"/>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pl-PL" sz="2400" dirty="0"/>
              <a:t>UMOWA UBEZPIECZENIA</a:t>
            </a:r>
          </a:p>
          <a:p>
            <a:r>
              <a:rPr lang="pl-PL" sz="2400" dirty="0"/>
              <a:t>ART. 805 KC</a:t>
            </a:r>
          </a:p>
        </p:txBody>
      </p:sp>
      <p:sp>
        <p:nvSpPr>
          <p:cNvPr id="8" name="pole tekstowe 7">
            <a:extLst>
              <a:ext uri="{FF2B5EF4-FFF2-40B4-BE49-F238E27FC236}">
                <a16:creationId xmlns:a16="http://schemas.microsoft.com/office/drawing/2014/main" id="{A90C667F-87A6-544D-1435-AFDF107937AF}"/>
              </a:ext>
            </a:extLst>
          </p:cNvPr>
          <p:cNvSpPr txBox="1"/>
          <p:nvPr/>
        </p:nvSpPr>
        <p:spPr>
          <a:xfrm>
            <a:off x="1786598" y="2330686"/>
            <a:ext cx="9144000" cy="3447098"/>
          </a:xfrm>
          <a:prstGeom prst="rect">
            <a:avLst/>
          </a:prstGeom>
          <a:noFill/>
        </p:spPr>
        <p:txBody>
          <a:bodyPr wrap="square">
            <a:spAutoFit/>
          </a:bodyPr>
          <a:lstStyle/>
          <a:p>
            <a:pPr marL="0" indent="0">
              <a:buNone/>
            </a:pPr>
            <a:endParaRPr lang="pl-PL" dirty="0"/>
          </a:p>
          <a:p>
            <a:pPr marL="0" indent="0">
              <a:buNone/>
            </a:pPr>
            <a:r>
              <a:rPr lang="pl-PL" sz="2000" dirty="0"/>
              <a:t>§ 1. Przez umowę ubezpieczenia </a:t>
            </a:r>
            <a:r>
              <a:rPr lang="pl-PL" sz="2000" b="1" dirty="0"/>
              <a:t>ubezpieczyciel</a:t>
            </a:r>
            <a:r>
              <a:rPr lang="pl-PL" sz="2000" dirty="0"/>
              <a:t> zobowiązuje się, w zakresie działalności swego przedsiębiorstwa, </a:t>
            </a:r>
            <a:r>
              <a:rPr lang="pl-PL" sz="2000" dirty="0">
                <a:solidFill>
                  <a:srgbClr val="FF0000"/>
                </a:solidFill>
              </a:rPr>
              <a:t>spełnić określone świadczenie</a:t>
            </a:r>
            <a:r>
              <a:rPr lang="pl-PL" sz="2000" dirty="0"/>
              <a:t> </a:t>
            </a:r>
            <a:r>
              <a:rPr lang="pl-PL" sz="2000" dirty="0">
                <a:solidFill>
                  <a:schemeClr val="accent6"/>
                </a:solidFill>
              </a:rPr>
              <a:t>w razie zajścia przewidzianego w umowie wypadku</a:t>
            </a:r>
            <a:r>
              <a:rPr lang="pl-PL" sz="2000" dirty="0"/>
              <a:t>, a </a:t>
            </a:r>
            <a:r>
              <a:rPr lang="pl-PL" sz="2000" b="1" dirty="0"/>
              <a:t>ubezpieczający</a:t>
            </a:r>
            <a:r>
              <a:rPr lang="pl-PL" sz="2000" dirty="0"/>
              <a:t> zobowiązuje się </a:t>
            </a:r>
            <a:r>
              <a:rPr lang="pl-PL" sz="2000" dirty="0">
                <a:solidFill>
                  <a:srgbClr val="FF0000"/>
                </a:solidFill>
              </a:rPr>
              <a:t>zapłacić składkę</a:t>
            </a:r>
            <a:r>
              <a:rPr lang="pl-PL" sz="2000" dirty="0"/>
              <a:t>. </a:t>
            </a:r>
          </a:p>
          <a:p>
            <a:pPr marL="0" indent="0">
              <a:buNone/>
            </a:pPr>
            <a:r>
              <a:rPr lang="pl-PL" sz="2000" dirty="0"/>
              <a:t>§ 2. Świadczenie ubezpieczyciela polega w szczególności na zapłacie: </a:t>
            </a:r>
          </a:p>
          <a:p>
            <a:pPr marL="0" indent="0">
              <a:buNone/>
            </a:pPr>
            <a:r>
              <a:rPr lang="pl-PL" sz="2000" dirty="0"/>
              <a:t>1) przy ubezpieczeniu </a:t>
            </a:r>
            <a:r>
              <a:rPr lang="pl-PL" sz="2000" b="1" dirty="0"/>
              <a:t>majątkowym</a:t>
            </a:r>
            <a:r>
              <a:rPr lang="pl-PL" sz="2000" dirty="0"/>
              <a:t> – określonego odszkodowania za szkodę powstałą wskutek przewidzianego w umowie wypadku; </a:t>
            </a:r>
          </a:p>
          <a:p>
            <a:pPr marL="0" indent="0">
              <a:buNone/>
            </a:pPr>
            <a:r>
              <a:rPr lang="pl-PL" sz="2000" dirty="0"/>
              <a:t>2) przy ubezpieczeniu </a:t>
            </a:r>
            <a:r>
              <a:rPr lang="pl-PL" sz="2000" b="1" dirty="0"/>
              <a:t>osobowym</a:t>
            </a:r>
            <a:r>
              <a:rPr lang="pl-PL" sz="2000" dirty="0"/>
              <a:t> – umówionej sumy pieniężnej, renty lub innego świadczenia w razie zajścia przewidzianego w umowie wypadku w życiu osoby ubezpieczonej </a:t>
            </a:r>
          </a:p>
        </p:txBody>
      </p:sp>
    </p:spTree>
    <p:extLst>
      <p:ext uri="{BB962C8B-B14F-4D97-AF65-F5344CB8AC3E}">
        <p14:creationId xmlns:p14="http://schemas.microsoft.com/office/powerpoint/2010/main" val="311650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207364"/>
            <a:ext cx="9144000" cy="1447060"/>
          </a:xfrm>
        </p:spPr>
        <p:txBody>
          <a:bodyPr>
            <a:normAutofit fontScale="62500" lnSpcReduction="20000"/>
          </a:bodyPr>
          <a:lstStyle/>
          <a:p>
            <a:pPr marL="400050" lvl="1">
              <a:lnSpc>
                <a:spcPct val="100000"/>
              </a:lnSpc>
              <a:buClr>
                <a:srgbClr val="1566B1"/>
              </a:buClr>
              <a:tabLst>
                <a:tab pos="723900" algn="l"/>
                <a:tab pos="1447800" algn="l"/>
                <a:tab pos="2171700" algn="l"/>
                <a:tab pos="2895600" algn="l"/>
                <a:tab pos="3619500" algn="l"/>
                <a:tab pos="4343400" algn="l"/>
              </a:tabLst>
              <a:defRPr/>
            </a:pPr>
            <a:r>
              <a:rPr lang="pl-PL" altLang="pl-PL" sz="3800" b="1" dirty="0">
                <a:latin typeface="+mj-lt"/>
              </a:rPr>
              <a:t>Przeprowadzenie postępowania jako </a:t>
            </a:r>
            <a:r>
              <a:rPr lang="pl-PL" altLang="pl-PL" sz="3800" b="1" u="sng" dirty="0">
                <a:latin typeface="+mj-lt"/>
              </a:rPr>
              <a:t>pełnomocnik Zamawiającego</a:t>
            </a:r>
            <a:r>
              <a:rPr lang="pl-PL" altLang="pl-PL" sz="3800" b="1" dirty="0">
                <a:latin typeface="+mj-lt"/>
              </a:rPr>
              <a:t> w trybie ustawy Prawo Zamówień Publicznych na platformie przetargowej KJF Broker sp. z o.o. </a:t>
            </a:r>
            <a:r>
              <a:rPr lang="pl-PL" altLang="pl-PL" sz="2600" b="1" dirty="0">
                <a:latin typeface="+mj-lt"/>
              </a:rPr>
              <a:t> </a:t>
            </a:r>
          </a:p>
          <a:p>
            <a:pPr marL="400050" lvl="1" indent="0" eaLnBrk="1">
              <a:lnSpc>
                <a:spcPct val="100000"/>
              </a:lnSpc>
              <a:buClr>
                <a:srgbClr val="1566B1"/>
              </a:buClr>
              <a:tabLst>
                <a:tab pos="723900" algn="l"/>
                <a:tab pos="1447800" algn="l"/>
                <a:tab pos="2171700" algn="l"/>
                <a:tab pos="2895600" algn="l"/>
                <a:tab pos="3619500" algn="l"/>
                <a:tab pos="4343400" algn="l"/>
              </a:tabLst>
              <a:defRPr/>
            </a:pPr>
            <a:r>
              <a:rPr lang="pl-PL" altLang="pl-PL" sz="4800" b="1" dirty="0"/>
              <a:t> </a:t>
            </a:r>
            <a:endParaRPr lang="pl-PL" sz="1600" b="1" dirty="0">
              <a:effectLst/>
              <a:ea typeface="Times New Roman" panose="02020603050405020304" pitchFamily="18" charset="0"/>
              <a:cs typeface="Times New Roman" panose="02020603050405020304" pitchFamily="18" charset="0"/>
            </a:endParaRPr>
          </a:p>
        </p:txBody>
      </p:sp>
      <p:pic>
        <p:nvPicPr>
          <p:cNvPr id="7" name="Obraz 4">
            <a:extLst>
              <a:ext uri="{FF2B5EF4-FFF2-40B4-BE49-F238E27FC236}">
                <a16:creationId xmlns:a16="http://schemas.microsoft.com/office/drawing/2014/main" id="{B1CCD5A8-696C-6D04-7693-FD776B2BBE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899" y="2489199"/>
            <a:ext cx="79930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118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p:txBody>
          <a:bodyPr>
            <a:normAutofit/>
          </a:bodyPr>
          <a:lstStyle/>
          <a:p>
            <a:br>
              <a:rPr lang="pl-PL" sz="4000" dirty="0"/>
            </a:br>
            <a:endParaRPr lang="pl-PL" sz="4000" dirty="0"/>
          </a:p>
        </p:txBody>
      </p:sp>
      <p:sp>
        <p:nvSpPr>
          <p:cNvPr id="5" name="Podtytuł 4"/>
          <p:cNvSpPr>
            <a:spLocks noGrp="1"/>
          </p:cNvSpPr>
          <p:nvPr>
            <p:ph type="subTitle" idx="1"/>
          </p:nvPr>
        </p:nvSpPr>
        <p:spPr>
          <a:xfrm>
            <a:off x="1524000" y="1704513"/>
            <a:ext cx="9144000" cy="4794761"/>
          </a:xfrm>
        </p:spPr>
        <p:txBody>
          <a:bodyPr>
            <a:noAutofit/>
          </a:bodyPr>
          <a:lstStyle/>
          <a:p>
            <a:pPr marL="171450" lvl="0" indent="-171450" algn="just">
              <a:lnSpc>
                <a:spcPct val="150000"/>
              </a:lnSpc>
              <a:buFont typeface="Arial" panose="020B0604020202020204" pitchFamily="34" charset="0"/>
              <a:buChar char="•"/>
              <a:tabLst>
                <a:tab pos="228600" algn="l"/>
              </a:tabLst>
            </a:pPr>
            <a:r>
              <a:rPr lang="pl-PL" sz="1600" b="1" dirty="0">
                <a:ea typeface="Times New Roman" panose="02020603050405020304" pitchFamily="18" charset="0"/>
                <a:cs typeface="Times New Roman" panose="02020603050405020304" pitchFamily="18" charset="0"/>
              </a:rPr>
              <a:t>Angażowanie rzeczoznawców – </a:t>
            </a:r>
            <a:r>
              <a:rPr lang="pl-PL" sz="1600" dirty="0">
                <a:ea typeface="Times New Roman" panose="02020603050405020304" pitchFamily="18" charset="0"/>
                <a:cs typeface="Times New Roman" panose="02020603050405020304" pitchFamily="18" charset="0"/>
              </a:rPr>
              <a:t>w porozumieniu z Ubezpieczycielem KJF Broker podejmuje niezbędne czynności w celu dokonania oględzin miejsca zdarzenia przez rzeczoznawców</a:t>
            </a:r>
          </a:p>
          <a:p>
            <a:pPr marL="171450" lvl="0" indent="-171450" algn="just">
              <a:lnSpc>
                <a:spcPct val="150000"/>
              </a:lnSpc>
              <a:buFont typeface="Arial" panose="020B0604020202020204" pitchFamily="34" charset="0"/>
              <a:buChar char="•"/>
              <a:tabLst>
                <a:tab pos="228600" algn="l"/>
              </a:tabLst>
            </a:pPr>
            <a:r>
              <a:rPr lang="pl-PL" sz="1600" b="1" dirty="0">
                <a:effectLst/>
                <a:ea typeface="Times New Roman" panose="02020603050405020304" pitchFamily="18" charset="0"/>
                <a:cs typeface="Times New Roman" panose="02020603050405020304" pitchFamily="18" charset="0"/>
              </a:rPr>
              <a:t>Nadzór i info</a:t>
            </a:r>
            <a:r>
              <a:rPr lang="pl-PL" sz="1600" b="1" dirty="0">
                <a:ea typeface="Times New Roman" panose="02020603050405020304" pitchFamily="18" charset="0"/>
                <a:cs typeface="Times New Roman" panose="02020603050405020304" pitchFamily="18" charset="0"/>
              </a:rPr>
              <a:t>rmacja o przebiegu likwidacji – </a:t>
            </a:r>
            <a:r>
              <a:rPr lang="pl-PL" sz="1600" dirty="0">
                <a:ea typeface="Times New Roman" panose="02020603050405020304" pitchFamily="18" charset="0"/>
                <a:cs typeface="Times New Roman" panose="02020603050405020304" pitchFamily="18" charset="0"/>
              </a:rPr>
              <a:t>KJF Broker nadzoruje proces likwidacji szkody na poszczególnych etapach, informując na bieżąco Gminę o jej przebiegu</a:t>
            </a:r>
          </a:p>
          <a:p>
            <a:pPr marL="171450" lvl="0" indent="-171450" algn="just">
              <a:lnSpc>
                <a:spcPct val="150000"/>
              </a:lnSpc>
              <a:buFont typeface="Arial" panose="020B0604020202020204" pitchFamily="34" charset="0"/>
              <a:buChar char="•"/>
              <a:tabLst>
                <a:tab pos="228600" algn="l"/>
              </a:tabLst>
            </a:pPr>
            <a:r>
              <a:rPr lang="pl-PL" sz="1600" b="1" dirty="0">
                <a:ea typeface="Times New Roman" panose="02020603050405020304" pitchFamily="18" charset="0"/>
                <a:cs typeface="Times New Roman" panose="02020603050405020304" pitchFamily="18" charset="0"/>
              </a:rPr>
              <a:t>Występowanie o zaliczki – </a:t>
            </a:r>
            <a:r>
              <a:rPr lang="pl-PL" sz="1600" dirty="0">
                <a:ea typeface="Times New Roman" panose="02020603050405020304" pitchFamily="18" charset="0"/>
                <a:cs typeface="Times New Roman" panose="02020603050405020304" pitchFamily="18" charset="0"/>
              </a:rPr>
              <a:t>w przypadku szkód o znacznej wartości praktykowane jest występowanie o zaliczkowe wypłaty odszkodowań w przypadku sum bezspornych</a:t>
            </a:r>
          </a:p>
          <a:p>
            <a:pPr marL="171450" lvl="0" indent="-171450" algn="just">
              <a:lnSpc>
                <a:spcPct val="150000"/>
              </a:lnSpc>
              <a:buFont typeface="Arial" panose="020B0604020202020204" pitchFamily="34" charset="0"/>
              <a:buChar char="•"/>
              <a:tabLst>
                <a:tab pos="228600" algn="l"/>
              </a:tabLst>
            </a:pPr>
            <a:r>
              <a:rPr lang="pl-PL" sz="1600" b="1" dirty="0">
                <a:effectLst/>
                <a:ea typeface="Times New Roman" panose="02020603050405020304" pitchFamily="18" charset="0"/>
                <a:cs typeface="Times New Roman" panose="02020603050405020304" pitchFamily="18" charset="0"/>
              </a:rPr>
              <a:t>Występowanie z odwołaniem – </a:t>
            </a:r>
            <a:r>
              <a:rPr lang="pl-PL" sz="1600" dirty="0">
                <a:effectLst/>
                <a:ea typeface="Times New Roman" panose="02020603050405020304" pitchFamily="18" charset="0"/>
                <a:cs typeface="Times New Roman" panose="02020603050405020304" pitchFamily="18" charset="0"/>
              </a:rPr>
              <a:t>po otrzymaniu przez Klienta decyzji o zakończeniu postępowania likwidacyjnego, w przypadkach gdy </a:t>
            </a:r>
            <a:r>
              <a:rPr lang="pl-PL" sz="1600" dirty="0">
                <a:ea typeface="Times New Roman" panose="02020603050405020304" pitchFamily="18" charset="0"/>
                <a:cs typeface="Times New Roman" panose="02020603050405020304" pitchFamily="18" charset="0"/>
              </a:rPr>
              <a:t>ta decyzja jest odmowna albo odbiega od oczekiwań związanych z wysokością przyznanego odszkodowania KJF Broker prowadzi postępowanie odwoławcze w tym zakresie</a:t>
            </a:r>
          </a:p>
          <a:p>
            <a:pPr marL="171450" lvl="0" indent="-171450" algn="just">
              <a:lnSpc>
                <a:spcPct val="150000"/>
              </a:lnSpc>
              <a:buFont typeface="Arial" panose="020B0604020202020204" pitchFamily="34" charset="0"/>
              <a:buChar char="•"/>
              <a:tabLst>
                <a:tab pos="228600" algn="l"/>
              </a:tabLst>
            </a:pPr>
            <a:r>
              <a:rPr lang="pl-PL" sz="1600" b="1" dirty="0">
                <a:effectLst/>
                <a:ea typeface="Times New Roman" panose="02020603050405020304" pitchFamily="18" charset="0"/>
                <a:cs typeface="Times New Roman" panose="02020603050405020304" pitchFamily="18" charset="0"/>
              </a:rPr>
              <a:t>Prowadzenie </a:t>
            </a:r>
            <a:r>
              <a:rPr lang="pl-PL" sz="1600" b="1" dirty="0">
                <a:ea typeface="Times New Roman" panose="02020603050405020304" pitchFamily="18" charset="0"/>
                <a:cs typeface="Times New Roman" panose="02020603050405020304" pitchFamily="18" charset="0"/>
              </a:rPr>
              <a:t>spraw ugodowych – </a:t>
            </a:r>
            <a:r>
              <a:rPr lang="pl-PL" sz="1600" dirty="0">
                <a:ea typeface="Times New Roman" panose="02020603050405020304" pitchFamily="18" charset="0"/>
                <a:cs typeface="Times New Roman" panose="02020603050405020304" pitchFamily="18" charset="0"/>
              </a:rPr>
              <a:t>po wyczerpaniu drogi odwoławczej KJF Broker inicjuje podpisanie ugody pomiędzy Klientem, a konkretnym Ubezpieczycielem bez konieczności występowania na drogę sądową </a:t>
            </a:r>
            <a:endParaRPr lang="pl-PL" sz="1600" b="1"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57437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2153</Words>
  <Application>Microsoft Office PowerPoint</Application>
  <PresentationFormat>Panoramiczny</PresentationFormat>
  <Paragraphs>368</Paragraphs>
  <Slides>56</Slides>
  <Notes>0</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56</vt:i4>
      </vt:variant>
    </vt:vector>
  </HeadingPairs>
  <TitlesOfParts>
    <vt:vector size="65" baseType="lpstr">
      <vt:lpstr>Arial</vt:lpstr>
      <vt:lpstr>Calibri</vt:lpstr>
      <vt:lpstr>Calibri Light</vt:lpstr>
      <vt:lpstr>Symbol</vt:lpstr>
      <vt:lpstr>Times New Roman</vt:lpstr>
      <vt:lpstr>Verdana</vt:lpstr>
      <vt:lpstr>Wingdings</vt:lpstr>
      <vt:lpstr>Motyw pakietu Office</vt:lpstr>
      <vt:lpstr>Projekt niestandardowy</vt:lpstr>
      <vt:lpstr>Zawód brokera nie musi być nudny.  </vt:lpstr>
      <vt:lpstr>Kim jest broker ubezpieczeniowy?</vt:lpstr>
      <vt:lpstr>Identyfikacja ryzyk ubezpieczeniowych – analiza aktualnego stanu ochrony ubezpieczeniowej   Przygotowanie programu ubezpieczenia  Przygotowanie postępowania przetargowego lub slipu brokerskiego w zależności od rodzaju podmiotu   Techniczna obsługa umów, monitorowanie terminów wznowień  Doubezpieczanie nowych elementów pojawiających się w trakcie roku polisowego  Doradztwo w sprawach ubezpieczeń w związku ze zmianami i rozwojem działalności  </vt:lpstr>
      <vt:lpstr>  Podstawowe różnice pomiędzy brokerem, a agentem ubezpieczeniowym</vt:lpstr>
      <vt:lpstr>Prezentacja programu PowerPoint</vt:lpstr>
      <vt:lpstr> </vt:lpstr>
      <vt:lpstr>     </vt:lpstr>
      <vt:lpstr> </vt:lpstr>
      <vt:lpstr> </vt:lpstr>
      <vt:lpstr> </vt:lpstr>
      <vt:lpstr> </vt:lpstr>
      <vt:lpstr> </vt:lpstr>
      <vt:lpstr> </vt:lpstr>
      <vt:lpstr> </vt:lpstr>
      <vt:lpstr> </vt:lpstr>
      <vt:lpstr> </vt:lpstr>
      <vt:lpstr> </vt:lpstr>
      <vt:lpstr>Prezentacja programu PowerPoint</vt:lpstr>
      <vt:lpstr> </vt:lpstr>
      <vt:lpstr> </vt:lpstr>
      <vt:lpstr> </vt:lpstr>
      <vt:lpstr> </vt:lpstr>
      <vt:lpstr> </vt:lpstr>
      <vt:lpstr> </vt:lpstr>
      <vt:lpstr> </vt:lpstr>
      <vt:lpstr> </vt:lpstr>
      <vt:lpstr> </vt:lpstr>
      <vt:lpstr> </vt:lpstr>
      <vt:lpstr> </vt:lpstr>
      <vt:lpstr> </vt:lpstr>
      <vt:lpstr> </vt:lpstr>
      <vt:lpstr> </vt:lpstr>
      <vt:lpstr> </vt:lpstr>
      <vt:lpstr> </vt:lpstr>
      <vt:lpstr>Prezentacja programu PowerPoint</vt:lpstr>
      <vt:lpstr> </vt:lpstr>
      <vt:lpstr> </vt:lpstr>
      <vt:lpstr> </vt:lpstr>
      <vt:lpstr> </vt:lpstr>
      <vt:lpstr> </vt:lpstr>
      <vt:lpstr> </vt:lpstr>
      <vt:lpstr>Prezentacja programu PowerPoint</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Weronika Płatek</dc:creator>
  <cp:lastModifiedBy>Martyna Ratajewska</cp:lastModifiedBy>
  <cp:revision>8</cp:revision>
  <dcterms:created xsi:type="dcterms:W3CDTF">2024-04-17T08:40:40Z</dcterms:created>
  <dcterms:modified xsi:type="dcterms:W3CDTF">2025-03-25T10:26:46Z</dcterms:modified>
</cp:coreProperties>
</file>