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9" r:id="rId4"/>
    <p:sldId id="260" r:id="rId5"/>
    <p:sldId id="261" r:id="rId6"/>
    <p:sldId id="262" r:id="rId7"/>
    <p:sldId id="270" r:id="rId8"/>
    <p:sldId id="271" r:id="rId9"/>
    <p:sldId id="272" r:id="rId10"/>
    <p:sldId id="278" r:id="rId11"/>
    <p:sldId id="263" r:id="rId12"/>
    <p:sldId id="264" r:id="rId13"/>
    <p:sldId id="280" r:id="rId14"/>
    <p:sldId id="265" r:id="rId15"/>
    <p:sldId id="281" r:id="rId16"/>
    <p:sldId id="267" r:id="rId17"/>
    <p:sldId id="268" r:id="rId18"/>
    <p:sldId id="274" r:id="rId19"/>
    <p:sldId id="282" r:id="rId20"/>
    <p:sldId id="275" r:id="rId21"/>
    <p:sldId id="284" r:id="rId22"/>
    <p:sldId id="276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00"/>
    <a:srgbClr val="8000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0" d="100"/>
          <a:sy n="100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999191-F49B-46EC-A8D5-67FF310BABDA}" type="datetimeFigureOut">
              <a:rPr lang="pl-PL" smtClean="0"/>
              <a:pPr/>
              <a:t>09.09.2025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2912" cy="18002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Studium Wychowania Fizycznego i Sportu UEP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04864"/>
            <a:ext cx="8062912" cy="1656184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ul. Dożynkowa 9J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61-662 Poznań 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(naprzeciwko Domu Studenckiego FENIKS)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53650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sx="104000" sy="104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Korty AZS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korty_całoś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96744" cy="432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 z wychowania fizycznego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Autofit/>
          </a:bodyPr>
          <a:lstStyle/>
          <a:p>
            <a:pPr marL="0" algn="just">
              <a:buNone/>
              <a:defRPr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Zajęcia z wychowania fizycznego trwają dwa semestry  i są </a:t>
            </a:r>
            <a:r>
              <a:rPr lang="pl-PL" sz="24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obowiązkowe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dla studentów 1 roku studiów stacjonarnych I stopnia.</a:t>
            </a:r>
            <a:r>
              <a:rPr lang="pl-PL" sz="24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pPr marL="0" algn="just">
              <a:buNone/>
              <a:defRPr/>
            </a:pPr>
            <a:endParaRPr lang="pl-PL" sz="24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ramach zajęć proponujemy następujące dyscypliny </a:t>
            </a:r>
            <a:b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formy aktywności:</a:t>
            </a:r>
          </a:p>
          <a:p>
            <a:pPr marL="0" algn="just">
              <a:buNone/>
              <a:defRPr/>
            </a:pPr>
            <a:endParaRPr lang="pl-PL" sz="2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None/>
              <a:defRPr/>
            </a:pPr>
            <a:r>
              <a:rPr lang="pl-PL" sz="24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erobik z elementami tanecznymi, badminton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basen, body &amp;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mind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body shape, ćwiczenia ogólnorozwojowe (siłownia), joga, nordic walking, piłka koszykowa, piłka 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nożna, 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piłka siatkowa, samoobrona, tenis stołowy, tenis ziemny i zdrowy kręgosłup.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Zapisy na zajęcia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Zapisy na dane aktywności odbywają się tuż przed rozpoczęciem </a:t>
            </a:r>
            <a:r>
              <a:rPr lang="pl-PL" sz="26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każdego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semestru drogą elektroniczną. Terminy zapisów podawane są  </a:t>
            </a:r>
            <a:b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aktualnościach na stronie </a:t>
            </a:r>
            <a:r>
              <a:rPr lang="pl-PL" sz="2600" b="1" dirty="0" err="1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algn="just">
              <a:buNone/>
              <a:defRPr/>
            </a:pPr>
            <a:endParaRPr lang="pl-PL" sz="2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Na zajęcia należy zapisać się przez platformę </a:t>
            </a:r>
            <a:r>
              <a:rPr lang="pl-PL" sz="2400" b="1" dirty="0" err="1" smtClean="0">
                <a:solidFill>
                  <a:schemeClr val="tx2"/>
                </a:solidFill>
              </a:rPr>
              <a:t>USOSweb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sz="2800" dirty="0" smtClean="0"/>
          </a:p>
          <a:p>
            <a:pPr algn="just">
              <a:buNone/>
            </a:pPr>
            <a:r>
              <a:rPr lang="pl-PL" sz="1600" dirty="0" smtClean="0">
                <a:solidFill>
                  <a:schemeClr val="tx2"/>
                </a:solidFill>
              </a:rPr>
              <a:t>       Student ma prawo </a:t>
            </a:r>
            <a:r>
              <a:rPr lang="pl-PL" sz="1600" b="1" dirty="0" smtClean="0">
                <a:solidFill>
                  <a:schemeClr val="tx2"/>
                </a:solidFill>
              </a:rPr>
              <a:t>raz</a:t>
            </a:r>
            <a:r>
              <a:rPr lang="pl-PL" sz="1600" dirty="0" smtClean="0">
                <a:solidFill>
                  <a:schemeClr val="tx2"/>
                </a:solidFill>
              </a:rPr>
              <a:t> zmienić grupę ćwiczeniową. Zmiana zajęć odbywa się za pomocą platformy </a:t>
            </a:r>
            <a:r>
              <a:rPr lang="pl-PL" sz="1600" dirty="0" err="1" smtClean="0">
                <a:solidFill>
                  <a:schemeClr val="tx2"/>
                </a:solidFill>
              </a:rPr>
              <a:t>USOSweb</a:t>
            </a:r>
            <a:r>
              <a:rPr lang="pl-PL" sz="1600" dirty="0" smtClean="0">
                <a:solidFill>
                  <a:schemeClr val="tx2"/>
                </a:solidFill>
              </a:rPr>
              <a:t>, poprzez wyrejestrowanie się z pierwotnie wybranej grupy i ponowne zarejestrowanie się na inne zajęcia. Modyfikacji można dokonać maksymalnie w przeciągu dwóch tygodni, licząc od dnia uruchomienia rejestracji. Osoby, które nie zapiszą się na zajęcia w przeciągu 3 pierwszych tygodni semestru, zostaną automatycznie skierowane </a:t>
            </a:r>
            <a:r>
              <a:rPr lang="pl-PL" sz="1600" dirty="0" smtClean="0">
                <a:solidFill>
                  <a:schemeClr val="tx2"/>
                </a:solidFill>
              </a:rPr>
              <a:t/>
            </a:r>
            <a:br>
              <a:rPr lang="pl-PL" sz="1600" dirty="0" smtClean="0">
                <a:solidFill>
                  <a:schemeClr val="tx2"/>
                </a:solidFill>
              </a:rPr>
            </a:br>
            <a:r>
              <a:rPr lang="pl-PL" sz="1600" dirty="0" smtClean="0">
                <a:solidFill>
                  <a:schemeClr val="tx2"/>
                </a:solidFill>
              </a:rPr>
              <a:t>na </a:t>
            </a:r>
            <a:r>
              <a:rPr lang="pl-PL" sz="1600" dirty="0" smtClean="0">
                <a:solidFill>
                  <a:schemeClr val="tx2"/>
                </a:solidFill>
              </a:rPr>
              <a:t>powtarzanie przedmiotu.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Zapisy na zajęcia – c.d.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zapisują się do grup indywidualnie, według zainteresowań i czasu jaki mają dostępny w ramach planu zajęć. Informacja o grupach z wychowania fizycznego, uruchomionych w danym roku akademickim, umieszczana jest na stronie </a:t>
            </a:r>
            <a:r>
              <a:rPr lang="pl-PL" sz="22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w zakładce </a:t>
            </a:r>
            <a:r>
              <a:rPr lang="pl-PL" sz="2200" b="1" i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Plany</a:t>
            </a: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algn="ctr">
              <a:buNone/>
              <a:defRPr/>
            </a:pPr>
            <a:endParaRPr lang="pl-PL" sz="22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  Zajęcia trwają 1,5 godziny i odbywają się </a:t>
            </a:r>
            <a:b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1 raz w tygodniu. </a:t>
            </a:r>
            <a:b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koniec semestru, studenci otrzymują zaliczenie </a:t>
            </a:r>
            <a:b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wychowania fizycznego. </a:t>
            </a:r>
          </a:p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Zapisując się na zajęcia, należy wziąć pod uwagę czas dojazdu do obiektu sportowego oraz powrotu </a:t>
            </a:r>
            <a:b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 uczelnię (łącznie z zajęciami od 2 do 2,5 godz.).</a:t>
            </a:r>
            <a:endParaRPr lang="pl-PL" sz="22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marL="0"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Zwolnienia lekarskie </a:t>
            </a:r>
            <a:b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przepisanie oceny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	Do </a:t>
            </a:r>
            <a: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zapisania się na ćwiczenia zobowiązani są wszyscy studenci 1 roku studiów stacjonarnych </a:t>
            </a:r>
            <a: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 </a:t>
            </a:r>
            <a: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stopnia, nawet Ci, którzy mają zwolnienie lekarskie lub otrzymali zaliczenie z przedmiotu na innej uczelni czy też kierunku:</a:t>
            </a:r>
            <a:endParaRPr lang="pl-PL" sz="235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Font typeface="Wingdings" pitchFamily="2" charset="2"/>
              <a:buChar char="v"/>
            </a:pPr>
            <a:r>
              <a:rPr lang="pl-PL" sz="235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studenci ze zwolnieniami lekarskimi </a:t>
            </a:r>
            <a: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– po dokonaniu zapisu, student zobowiązany jest dostarczyć wykładowcy zwolnienie lekarskie w pierwszym tygodniu zajęć (bezpośrednio lub mailowo), jednocześnie przedstawiając mu swoją sytuacje;</a:t>
            </a:r>
          </a:p>
          <a:p>
            <a:pPr marL="0" algn="just">
              <a:buFont typeface="Wingdings" pitchFamily="2" charset="2"/>
              <a:buChar char="v"/>
            </a:pPr>
            <a:r>
              <a:rPr lang="pl-PL" sz="235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osoby z orzeczeniem o niepełnosprawności </a:t>
            </a:r>
            <a: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będą mogły uczestniczyć w treningach sekcji osób </a:t>
            </a:r>
            <a:b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niepełnosprawnościami lub  w zajęciach specjalistycznych (np. zdrowy kręgosłup);</a:t>
            </a:r>
            <a:endParaRPr lang="pl-PL" sz="235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endParaRPr lang="pl-PL" sz="32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1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Zwolnienia lekarskie </a:t>
            </a:r>
            <a:b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przepisanie oceny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l-PL" sz="10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96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 którzy otrzymali zaliczenie z wychowania fizycznego na innej uczelni lub rozpoczynają studia na drugim kierunku na UEP </a:t>
            </a:r>
            <a:r>
              <a:rPr lang="pl-PL" sz="9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osoby, które uzyskały ocenę dobrą lub bardzo dobrą, mają możliwość przepisania oceny (w trakcie semestru powinni wziąć udział w pierwszych zajęciach organizacyjnych oraz czynny udział w minimum 5 zajęciach);</a:t>
            </a:r>
            <a:r>
              <a:rPr lang="pl-PL" sz="9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</a:t>
            </a:r>
            <a:b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ciągu pierwszych dwóch tygodni semestru,</a:t>
            </a:r>
            <a:r>
              <a:rPr lang="pl-PL" sz="9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są zobowiązani do przedstawienia dokumentu potwierdzającego otrzymanie w/w oceny. </a:t>
            </a:r>
            <a: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Studenci, którzy otrzymali ocenę niższą niż dobry, są zobligowani do uczestniczenia w zajęciach </a:t>
            </a:r>
            <a:b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 zasadach ogólnych.</a:t>
            </a:r>
            <a:endParaRPr lang="pl-PL" sz="96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9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</a:t>
            </a:r>
            <a:r>
              <a:rPr lang="pl-PL" sz="48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</a:t>
            </a:r>
            <a:endParaRPr lang="pl-PL" sz="4800" dirty="0">
              <a:solidFill>
                <a:schemeClr val="accent4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47500" lnSpcReduction="20000"/>
          </a:bodyPr>
          <a:lstStyle/>
          <a:p>
            <a:pPr marL="0" algn="ctr">
              <a:buNone/>
              <a:defRPr/>
            </a:pP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Osoby aktywne, które chciałby kontynuować swoją pasję jaką jest sport lub też rozpocząć przygodę z którąkolwiek z aktywności fizycznych, mogą zamiast zajęć z w-</a:t>
            </a:r>
            <a:r>
              <a:rPr lang="pl-PL" sz="55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</a:t>
            </a: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wybrać treningi</a:t>
            </a: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sekcji sportowych </a:t>
            </a:r>
            <a:b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reprezentować uczelnię podczas:</a:t>
            </a:r>
          </a:p>
          <a:p>
            <a:pPr marL="0" algn="ctr">
              <a:buNone/>
              <a:defRPr/>
            </a:pPr>
            <a:endParaRPr lang="pl-PL" sz="5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Akademickich Mistrzostw Wielkopolski  </a:t>
            </a: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oraz </a:t>
            </a: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Akademickich Mistrzostw Polski</a:t>
            </a:r>
          </a:p>
          <a:p>
            <a:pPr marL="0" algn="ctr">
              <a:buFontTx/>
              <a:buChar char="-"/>
              <a:defRPr/>
            </a:pPr>
            <a:endParaRPr lang="pl-PL" sz="5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Najlepsi otrzymują stypendia sportowe !</a:t>
            </a:r>
          </a:p>
          <a:p>
            <a:pPr marL="0" algn="ctr">
              <a:buNone/>
              <a:defRPr/>
            </a:pPr>
            <a:endParaRPr lang="pl-PL" sz="2500" b="1" dirty="0" smtClean="0">
              <a:solidFill>
                <a:srgbClr val="8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sekcji mogą zapisać się również  studenci wyższych lat studiów stacjonarnych i studenci niestacjonarni zaoczni</a:t>
            </a:r>
            <a:endParaRPr lang="pl-PL" sz="4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 – jak się zapisać?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21952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	Studenci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zainteresowani udziałem w treningach sekcji sportowych, zapisują się na zajęcia sekcji drogą elektroniczną, za pomocą platformy </a:t>
            </a:r>
            <a:r>
              <a:rPr lang="pl-PL" alt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USOSweb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	Na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pierwszych zajęciach, trener  dokonuje weryfikacji umiejętności potencjalnego zawodnika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decyduje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zakwalifikowaniu go do sekcji. Osoby, które nie spełnią wymogów trenera, są zobowiązane przepisać się do innej grupy </a:t>
            </a:r>
            <a:r>
              <a:rPr lang="pl-PL" alt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ćwczeniowej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pl-PL" altLang="pl-PL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 marL="0" lvl="0" algn="ctr">
              <a:buNone/>
            </a:pP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</a:t>
            </a: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ramach zaliczenia zajęć z wychowania fizycznego, istnieje możliwość uczestnictwa </a:t>
            </a: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</a:t>
            </a: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treningach sekcji sportowych KU AZS, w następujących dyscyplinach: </a:t>
            </a:r>
          </a:p>
          <a:p>
            <a:pPr marL="0" lvl="0" algn="ctr">
              <a:buNone/>
            </a:pP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32000" lvl="0" algn="just"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Gry zespołowe: </a:t>
            </a:r>
            <a:r>
              <a:rPr lang="pl-PL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brydż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K/M, </a:t>
            </a:r>
            <a:r>
              <a:rPr lang="pl-PL" sz="2600" dirty="0" err="1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</a:t>
            </a:r>
            <a:r>
              <a:rPr lang="pl-PL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K, piłka koszykowa K, piłka koszykowa M, piłka nożna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</a:t>
            </a:r>
            <a:r>
              <a:rPr 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M, piłka ręczna K/M, piłka siatkowa K, piłka siatkowa M,</a:t>
            </a: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32000" algn="just"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Sporty indywidualne: badminton K/M, biegi przełajowe i lekkoatletyki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K/M,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ćwiczenia siłowe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ergometr wioślarski K/M, karate K/M, pływanie K/M, tenis stołowy K/M oraz tenis ziemny K/M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(nie tylko 1 roku studiów stacjonarnych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I stopnia) mają możliwość uczestnictwa w zajęciach innych dyscyplin sportowych w ramach działalności 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KU AZS UEP. </a:t>
            </a:r>
          </a:p>
          <a:p>
            <a:pPr marL="0" algn="ctr"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Pragniemy zwrócić Państwu uwagę, że uczestnictwo w zajęciach tych grup zainteresowań sportowych, ma charakter czysto rekreacyjny </a:t>
            </a:r>
            <a:b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udział w treningach nie jest podstawą </a:t>
            </a:r>
            <a:b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wystawienia oceny z przedmiotu </a:t>
            </a:r>
            <a:r>
              <a:rPr lang="pl-PL" sz="2600" b="1" i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wychowanie fizyczne.</a:t>
            </a: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Siedziba Studium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1332000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Kadra dydaktyczna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pl-PL" altLang="pl-PL" sz="100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Kontakt do trenerów i pracowników dydaktycznych:</a:t>
            </a:r>
            <a:endParaRPr lang="pl-PL" altLang="pl-PL" sz="10000" b="1" i="1" u="sng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 algn="ctr">
              <a:lnSpc>
                <a:spcPct val="120000"/>
              </a:lnSpc>
              <a:buFont typeface="Arial" charset="0"/>
              <a:buNone/>
            </a:pPr>
            <a:endParaRPr lang="pl-PL" altLang="pl-PL" sz="37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9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9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trener sekcji badmintona - mgr Sławomir Szymanowski : </a:t>
            </a:r>
            <a:r>
              <a:rPr lang="pl-PL" altLang="pl-PL" sz="7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slawomir.szymanowski@ue.poznan.pl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biegów przełajowych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lekkoatletyki, kierownik </a:t>
            </a:r>
            <a:r>
              <a:rPr lang="pl-PL" altLang="pl-PL" sz="76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–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mgr Rafał Wieruszewski: </a:t>
            </a:r>
            <a:r>
              <a:rPr lang="pl-PL" altLang="pl-PL" sz="7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rafal.wieruszewski@ue.poznan.pl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brydża – dr hab. Robert Romanowski, prof. UEP: </a:t>
            </a:r>
            <a:r>
              <a:rPr lang="pl-PL" altLang="pl-PL" sz="7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robert.romanowski@ue.poznan.pl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trenerka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ćwiczeń siłowych i ergometru wioślarskiego oraz sekcji osób z niepełnosprawnościami – dr Agata </a:t>
            </a:r>
            <a:r>
              <a:rPr lang="pl-PL" altLang="pl-PL" sz="7600" b="1" dirty="0" err="1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Tomidajewicz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pl-PL" altLang="pl-PL" sz="7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agata.tomidajewicz@ue.poznan.pl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karate – mgr Mariusz </a:t>
            </a:r>
            <a:r>
              <a:rPr lang="pl-PL" altLang="pl-PL" sz="76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Siebert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- Skórzewski: </a:t>
            </a:r>
            <a:r>
              <a:rPr lang="pl-PL" altLang="pl-PL" sz="7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mariusz.siebert@ue.poznan.pl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6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endParaRPr lang="pl-PL" altLang="pl-PL" sz="72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6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Kadra dydaktyczna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66526"/>
            <a:ext cx="8229600" cy="47502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200" b="1" i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trenerka sekcji osób z niepełnosprawnościami– mgr Anna Tyrakowska: </a:t>
            </a:r>
            <a:r>
              <a:rPr lang="pl-PL" altLang="pl-PL" sz="7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anna.tyrakowska@ue.poznan.pl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trenerka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piłki koszykowej – mgr Katarzyna Buszewicz: </a:t>
            </a:r>
            <a:r>
              <a:rPr lang="pl-PL" altLang="pl-PL" sz="7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katarzyna.buszewicz@ue.poznan.pl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600" b="1" i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nożnej i </a:t>
            </a:r>
            <a:r>
              <a:rPr lang="pl-PL" altLang="pl-PL" sz="7600" b="1" dirty="0" err="1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futsalu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z-ca kierownika ds. sportu – mgr Wojciech Janicki: </a:t>
            </a:r>
            <a:r>
              <a:rPr lang="pl-PL" altLang="pl-PL" sz="7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wojciech.janicki@ue.poznan.pl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600" b="1" i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</a:t>
            </a:r>
            <a:r>
              <a:rPr lang="pl-PL" altLang="pl-PL" sz="7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piłki ręcznej – mgr Maciej Olejniczak: </a:t>
            </a:r>
            <a:r>
              <a:rPr lang="pl-PL" altLang="pl-PL" sz="7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maciej.olejniczak@ue.poznan.pl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trener sekcji piłki siatkowej – mgr Łukasz Piechna: </a:t>
            </a:r>
            <a:r>
              <a:rPr lang="pl-PL" altLang="pl-PL" sz="7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lukasz.piechna@ue.poznan.pl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pływania,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tenisa ziemnego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oraz tenisa stołowego – 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mgr Marek </a:t>
            </a:r>
            <a:r>
              <a:rPr lang="pl-PL" altLang="pl-PL" sz="76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Tadyszak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pl-PL" altLang="pl-PL" sz="7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marek.tadyszak@ue.poznan.pl</a:t>
            </a:r>
            <a:r>
              <a:rPr lang="pl-PL" altLang="pl-PL" sz="7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6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Zawody organizowane przez </a:t>
            </a:r>
            <a:r>
              <a:rPr lang="pl-PL" alt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>
            <a:normAutofit fontScale="85000"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Bieg i marsz o Puchar JM Rektora „</a:t>
            </a:r>
            <a:r>
              <a:rPr lang="pl-PL" sz="310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Ekonomiczna </a:t>
            </a:r>
            <a:r>
              <a:rPr lang="pl-PL" sz="310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  Piątka</a:t>
            </a: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”;</a:t>
            </a:r>
            <a:endParaRPr lang="pl-PL" sz="3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l-PL" sz="3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Akademickie Mistrzostwa Wielkopolski </a:t>
            </a: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</a:t>
            </a: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badmintonie</a:t>
            </a: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;</a:t>
            </a:r>
            <a:endParaRPr lang="pl-PL" sz="3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Akademickie Mistrzostwa Wielkopolski w karate</a:t>
            </a: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Dzień Sportu UEP</a:t>
            </a:r>
            <a:b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pl-PL" sz="7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  <a:defRPr/>
            </a:pP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i wiele innych zawodów organizowanych </a:t>
            </a:r>
          </a:p>
          <a:p>
            <a:pPr lvl="0" algn="ctr">
              <a:buNone/>
              <a:defRPr/>
            </a:pP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wspólnie z KU AZS UEP. Informację o zawodach można znaleźć na stronie Studium, Klubu Uczelnianego oraz </a:t>
            </a:r>
            <a:r>
              <a:rPr lang="pl-PL" sz="31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Facebooku</a:t>
            </a: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uczelni.</a:t>
            </a:r>
          </a:p>
          <a:p>
            <a:pPr algn="ctr">
              <a:buNone/>
              <a:defRPr/>
            </a:pPr>
            <a:endParaRPr lang="pl-PL" sz="3100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Nasz uczelnia sportem stoi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6" descr="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484784"/>
            <a:ext cx="6102350" cy="405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611560" y="56612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Sport na naszej uczelni uprawiają licznie nie tylko studenci, lecz także profesorowie i wielu pracowników naukowych.</a:t>
            </a:r>
            <a:endParaRPr lang="pl-PL" altLang="pl-PL" sz="24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Obiekty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01608" cy="468052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 odbywają się:</a:t>
            </a:r>
            <a:r>
              <a:rPr lang="pl-PL" altLang="pl-PL" sz="2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altLang="pl-PL" sz="2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pl-PL" altLang="pl-PL" sz="22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47675" indent="-342900" algn="just">
              <a:buFont typeface="Wingdings" panose="05000000000000000000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hali sportowej przy ul. Dożynkowej 9J (naprzeciwko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siłowni przy ul. Dożynkowej 9F (w podziemiach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salce fitness przy ul. Dożynkowej 9J, piętro 2 (naprzeciwko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basenie „</a:t>
            </a:r>
            <a:r>
              <a:rPr lang="pl-PL" sz="20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Posnania</a:t>
            </a: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” przy ul. Słowiańskiej 78;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kortach AZS ul. Noskowskiego 25 (tylko zajęcia sekcji tenisa ziemnego)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</a:t>
            </a: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hali sportowej Zespołu Szkół z Oddziałami Sportowymi (os. Pod Lipami 106; część treningów sekcji siatkówki). </a:t>
            </a:r>
          </a:p>
          <a:p>
            <a:pPr algn="just">
              <a:buNone/>
            </a:pPr>
            <a:endParaRPr lang="pl-PL" altLang="pl-PL" sz="2200" b="1" dirty="0" smtClean="0">
              <a:solidFill>
                <a:srgbClr val="8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Hala sportowa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5083"/>
            <a:ext cx="7776864" cy="4875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Salka fitness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1268760"/>
            <a:ext cx="4379979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4000" sy="104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38633" cy="3178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4000" sy="104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Siłownia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IMG_20201009_122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2" y="2132856"/>
            <a:ext cx="876993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01009_12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8748464" cy="346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 descr="IMG_20201009_12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547260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Pływalnia </a:t>
            </a:r>
            <a:r>
              <a:rPr 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Posnania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basen posnani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698477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asen posnani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20405" cy="6165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984</TotalTime>
  <Words>1191</Words>
  <Application>Microsoft Office PowerPoint</Application>
  <PresentationFormat>Pokaz na ekranie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Arabic Typesetting</vt:lpstr>
      <vt:lpstr>Arial</vt:lpstr>
      <vt:lpstr>Century Gothic</vt:lpstr>
      <vt:lpstr>Verdana</vt:lpstr>
      <vt:lpstr>Wingdings</vt:lpstr>
      <vt:lpstr>Wingdings 2</vt:lpstr>
      <vt:lpstr>Energetyczny</vt:lpstr>
      <vt:lpstr>Studium Wychowania Fizycznego i Sportu UEP</vt:lpstr>
      <vt:lpstr>Siedziba Studium</vt:lpstr>
      <vt:lpstr>Obiekty</vt:lpstr>
      <vt:lpstr>Hala sportowa</vt:lpstr>
      <vt:lpstr>Salka fitness</vt:lpstr>
      <vt:lpstr>Siłownia</vt:lpstr>
      <vt:lpstr>Prezentacja programu PowerPoint</vt:lpstr>
      <vt:lpstr>Pływalnia Posnania</vt:lpstr>
      <vt:lpstr>Prezentacja programu PowerPoint</vt:lpstr>
      <vt:lpstr>Korty AZS</vt:lpstr>
      <vt:lpstr>Zajęcia z wychowania fizycznego</vt:lpstr>
      <vt:lpstr>Zapisy na zajęcia</vt:lpstr>
      <vt:lpstr>Zapisy na zajęcia – c.d.</vt:lpstr>
      <vt:lpstr>Zwolnienia lekarskie  i przepisanie oceny</vt:lpstr>
      <vt:lpstr>Zwolnienia lekarskie  i przepisanie oceny – c. d.</vt:lpstr>
      <vt:lpstr>Sekcje sportowe*</vt:lpstr>
      <vt:lpstr>Sekcje Sportowe – jak się zapisać?</vt:lpstr>
      <vt:lpstr>Sekcje sportowe</vt:lpstr>
      <vt:lpstr>Sekcje sportowe – c. d.</vt:lpstr>
      <vt:lpstr>Kadra dydaktyczna</vt:lpstr>
      <vt:lpstr>Kadra dydaktyczna – c. d.</vt:lpstr>
      <vt:lpstr>Zawody organizowane przez SWFiS</vt:lpstr>
      <vt:lpstr>Nasz uczelnia sportem stoi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Marta Zalińska-Izydorek</cp:lastModifiedBy>
  <cp:revision>122</cp:revision>
  <dcterms:created xsi:type="dcterms:W3CDTF">2020-10-09T06:35:27Z</dcterms:created>
  <dcterms:modified xsi:type="dcterms:W3CDTF">2025-09-09T10:24:57Z</dcterms:modified>
</cp:coreProperties>
</file>