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9" r:id="rId4"/>
    <p:sldId id="260" r:id="rId5"/>
    <p:sldId id="261" r:id="rId6"/>
    <p:sldId id="262" r:id="rId7"/>
    <p:sldId id="270" r:id="rId8"/>
    <p:sldId id="271" r:id="rId9"/>
    <p:sldId id="272" r:id="rId10"/>
    <p:sldId id="278" r:id="rId11"/>
    <p:sldId id="263" r:id="rId12"/>
    <p:sldId id="264" r:id="rId13"/>
    <p:sldId id="280" r:id="rId14"/>
    <p:sldId id="265" r:id="rId15"/>
    <p:sldId id="281" r:id="rId16"/>
    <p:sldId id="267" r:id="rId17"/>
    <p:sldId id="268" r:id="rId18"/>
    <p:sldId id="274" r:id="rId19"/>
    <p:sldId id="282" r:id="rId20"/>
    <p:sldId id="275" r:id="rId21"/>
    <p:sldId id="284" r:id="rId22"/>
    <p:sldId id="276" r:id="rId23"/>
    <p:sldId id="277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0000"/>
    <a:srgbClr val="800000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00" d="100"/>
          <a:sy n="100" d="100"/>
        </p:scale>
        <p:origin x="12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6999191-F49B-46EC-A8D5-67FF310BABDA}" type="datetimeFigureOut">
              <a:rPr lang="pl-PL" smtClean="0"/>
              <a:pPr/>
              <a:t>10.10.2024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9191-F49B-46EC-A8D5-67FF310BABDA}" type="datetimeFigureOut">
              <a:rPr lang="pl-PL" smtClean="0"/>
              <a:pPr/>
              <a:t>10.10.2024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9191-F49B-46EC-A8D5-67FF310BABDA}" type="datetimeFigureOut">
              <a:rPr lang="pl-PL" smtClean="0"/>
              <a:pPr/>
              <a:t>10.10.2024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6999191-F49B-46EC-A8D5-67FF310BABDA}" type="datetimeFigureOut">
              <a:rPr lang="pl-PL" smtClean="0"/>
              <a:pPr/>
              <a:t>10.10.2024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6999191-F49B-46EC-A8D5-67FF310BABDA}" type="datetimeFigureOut">
              <a:rPr lang="pl-PL" smtClean="0"/>
              <a:pPr/>
              <a:t>10.10.2024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6999191-F49B-46EC-A8D5-67FF310BABDA}" type="datetimeFigureOut">
              <a:rPr lang="pl-PL" smtClean="0"/>
              <a:pPr/>
              <a:t>10.10.2024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6999191-F49B-46EC-A8D5-67FF310BABDA}" type="datetimeFigureOut">
              <a:rPr lang="pl-PL" smtClean="0"/>
              <a:pPr/>
              <a:t>10.10.2024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9191-F49B-46EC-A8D5-67FF310BABDA}" type="datetimeFigureOut">
              <a:rPr lang="pl-PL" smtClean="0"/>
              <a:pPr/>
              <a:t>10.10.2024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6999191-F49B-46EC-A8D5-67FF310BABDA}" type="datetimeFigureOut">
              <a:rPr lang="pl-PL" smtClean="0"/>
              <a:pPr/>
              <a:t>10.10.2024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6999191-F49B-46EC-A8D5-67FF310BABDA}" type="datetimeFigureOut">
              <a:rPr lang="pl-PL" smtClean="0"/>
              <a:pPr/>
              <a:t>10.10.2024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6999191-F49B-46EC-A8D5-67FF310BABDA}" type="datetimeFigureOut">
              <a:rPr lang="pl-PL" smtClean="0"/>
              <a:pPr/>
              <a:t>10.10.2024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6999191-F49B-46EC-A8D5-67FF310BABDA}" type="datetimeFigureOut">
              <a:rPr lang="pl-PL" smtClean="0"/>
              <a:pPr/>
              <a:t>10.10.2024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062912" cy="1800200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Studium Wychowania Fizycznego i Sportu UEP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0544" y="2204864"/>
            <a:ext cx="8062912" cy="1656184"/>
          </a:xfrm>
        </p:spPr>
        <p:txBody>
          <a:bodyPr>
            <a:normAutofit fontScale="92500"/>
          </a:bodyPr>
          <a:lstStyle/>
          <a:p>
            <a:pPr algn="ctr"/>
            <a:r>
              <a:rPr lang="pl-PL" sz="3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ul. Dożynkowa 9J</a:t>
            </a:r>
          </a:p>
          <a:p>
            <a:pPr algn="ctr"/>
            <a:r>
              <a:rPr lang="pl-PL" sz="3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61-662 </a:t>
            </a:r>
            <a:r>
              <a:rPr lang="pl-PL" sz="3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Poznań </a:t>
            </a:r>
          </a:p>
          <a:p>
            <a:pPr algn="ctr"/>
            <a:r>
              <a:rPr lang="pl-PL" sz="3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(naprzeciwko Domu Studenckiego FENIKS)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933056"/>
            <a:ext cx="4536504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18900000" sx="104000" sy="104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Korty AZS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Obraz 2" descr="korty_całoś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696744" cy="4322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Zajęcia z wychowania fizycznego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Autofit/>
          </a:bodyPr>
          <a:lstStyle/>
          <a:p>
            <a:pPr marL="0" algn="just">
              <a:buNone/>
              <a:defRPr/>
            </a:pP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Zajęcia z wychowania fizycznego trwają dwa semestry  i są </a:t>
            </a:r>
            <a:r>
              <a:rPr lang="pl-PL" sz="2400" b="1" u="sng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obowiązkowe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dla studentów 1 roku studiów stacjonarnych I stopnia.</a:t>
            </a:r>
            <a:r>
              <a:rPr lang="pl-PL" sz="2400" b="1" dirty="0" smtClean="0">
                <a:solidFill>
                  <a:srgbClr val="CC0099"/>
                </a:solidFill>
                <a:latin typeface="Arabic Typesetting" pitchFamily="66" charset="-78"/>
                <a:cs typeface="Arabic Typesetting" pitchFamily="66" charset="-78"/>
              </a:rPr>
              <a:t>  </a:t>
            </a:r>
          </a:p>
          <a:p>
            <a:pPr marL="0" algn="just">
              <a:buNone/>
              <a:defRPr/>
            </a:pPr>
            <a:endParaRPr lang="pl-PL" sz="24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just">
              <a:buNone/>
              <a:defRPr/>
            </a:pPr>
            <a:r>
              <a:rPr lang="pl-PL" sz="2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 ramach zajęć proponujemy następujące dyscypliny </a:t>
            </a:r>
            <a:br>
              <a:rPr lang="pl-PL" sz="2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formy aktywności:</a:t>
            </a:r>
          </a:p>
          <a:p>
            <a:pPr marL="0" algn="just">
              <a:buNone/>
              <a:defRPr/>
            </a:pPr>
            <a:endParaRPr lang="pl-PL" sz="2400" b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just">
              <a:buNone/>
              <a:defRPr/>
            </a:pP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badminton, basen, body &amp; </a:t>
            </a:r>
            <a:r>
              <a:rPr lang="pl-PL" sz="24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mind</a:t>
            </a: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body shape, ćwiczenia ogólnorozwojowe (siłownia), joga, nordic walking, piłka koszykowa, piłka nożna, piłka ręczna, piłka siatkowa, samoobrona, tenis stołowy, tenis ziemny i zdrowy kręgosłup.</a:t>
            </a:r>
            <a:endParaRPr lang="pl-PL"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Zapisy na zajęcia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Autofit/>
          </a:bodyPr>
          <a:lstStyle/>
          <a:p>
            <a:pPr marL="0" algn="ctr">
              <a:buNone/>
              <a:defRPr/>
            </a:pP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Zapisy na dane aktywności odbywają się tuż przed rozpoczęciem </a:t>
            </a:r>
            <a:r>
              <a:rPr lang="pl-PL" sz="2600" b="1" u="sng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każdego</a:t>
            </a: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semestru drogą elektroniczną. Terminy zapisów podawane są  </a:t>
            </a:r>
            <a:b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w aktualnościach na stronie </a:t>
            </a:r>
            <a:r>
              <a:rPr lang="pl-PL" sz="2600" b="1" dirty="0" err="1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SWFiS</a:t>
            </a: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0" algn="just">
              <a:buNone/>
              <a:defRPr/>
            </a:pPr>
            <a:endParaRPr lang="pl-PL" sz="26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>
              <a:buNone/>
            </a:pP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2400" b="1" dirty="0" smtClean="0">
                <a:solidFill>
                  <a:schemeClr val="tx2"/>
                </a:solidFill>
              </a:rPr>
              <a:t>Na zajęcia należy zapisać się przez platformę </a:t>
            </a:r>
            <a:r>
              <a:rPr lang="pl-PL" sz="2400" b="1" dirty="0" err="1" smtClean="0">
                <a:solidFill>
                  <a:schemeClr val="tx2"/>
                </a:solidFill>
              </a:rPr>
              <a:t>USOSweb</a:t>
            </a:r>
            <a:endParaRPr lang="pl-PL" sz="2400" b="1" dirty="0" smtClean="0">
              <a:solidFill>
                <a:schemeClr val="tx2"/>
              </a:solidFill>
            </a:endParaRPr>
          </a:p>
          <a:p>
            <a:pPr algn="just"/>
            <a:endParaRPr lang="pl-PL" sz="2800" dirty="0" smtClean="0"/>
          </a:p>
          <a:p>
            <a:pPr algn="just">
              <a:buNone/>
            </a:pPr>
            <a:r>
              <a:rPr lang="pl-PL" sz="1600" dirty="0" smtClean="0">
                <a:solidFill>
                  <a:schemeClr val="tx2"/>
                </a:solidFill>
              </a:rPr>
              <a:t>       Student ma prawo </a:t>
            </a:r>
            <a:r>
              <a:rPr lang="pl-PL" sz="1600" b="1" dirty="0" smtClean="0">
                <a:solidFill>
                  <a:schemeClr val="tx2"/>
                </a:solidFill>
              </a:rPr>
              <a:t>raz</a:t>
            </a:r>
            <a:r>
              <a:rPr lang="pl-PL" sz="1600" dirty="0" smtClean="0">
                <a:solidFill>
                  <a:schemeClr val="tx2"/>
                </a:solidFill>
              </a:rPr>
              <a:t> zmienić grupę ćwiczeniową. Zmiana zajęć odbywa się za pomocą platformy </a:t>
            </a:r>
            <a:r>
              <a:rPr lang="pl-PL" sz="1600" dirty="0" err="1" smtClean="0">
                <a:solidFill>
                  <a:schemeClr val="tx2"/>
                </a:solidFill>
              </a:rPr>
              <a:t>USOSweb</a:t>
            </a:r>
            <a:r>
              <a:rPr lang="pl-PL" sz="1600" dirty="0" smtClean="0">
                <a:solidFill>
                  <a:schemeClr val="tx2"/>
                </a:solidFill>
              </a:rPr>
              <a:t>, poprzez wyrejestrowanie się z pierwotnie wybranej grupy i ponowne zarejestrowanie się na inne zajęcia. Modyfikacji można dokonać maksymalnie w przeciągu dwóch tygodni, licząc od dnia uruchomienia rejestracji. Osoby, które nie zapiszą się na zajęcia w przeciągu 3 pierwszych tygodni semestru, zostaną automatycznie skierowane na powtarzanie przedmiotu.</a:t>
            </a:r>
            <a:endParaRPr lang="pl-PL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Zapisy na zajęcia – c.d.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Autofit/>
          </a:bodyPr>
          <a:lstStyle/>
          <a:p>
            <a:pPr marL="0" algn="ctr">
              <a:buNone/>
              <a:defRPr/>
            </a:pPr>
            <a: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Studenci zapisują się do grup indywidualnie, według zainteresowań i czasu jaki mają dostępny w ramach planu zajęć. Informacja o grupach z wychowania fizycznego, uruchomionych w danym roku akademickim, umieszczana jest na stronie </a:t>
            </a:r>
            <a:r>
              <a:rPr lang="pl-PL" sz="22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SWFiS</a:t>
            </a:r>
            <a: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w zakładce </a:t>
            </a:r>
            <a:r>
              <a:rPr lang="pl-PL" sz="2200" b="1" i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Plany</a:t>
            </a:r>
            <a: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0" algn="ctr">
              <a:buNone/>
              <a:defRPr/>
            </a:pPr>
            <a:endParaRPr lang="pl-PL" sz="2200" b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ctr">
              <a:buNone/>
              <a:defRPr/>
            </a:pPr>
            <a: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    Zajęcia trwają 1,5 godziny i odbywają się </a:t>
            </a:r>
            <a:b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1 raz w tygodniu. </a:t>
            </a:r>
            <a:b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Na koniec semestru, studenci otrzymują zaliczenie </a:t>
            </a:r>
            <a:b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 wychowania fizycznego. </a:t>
            </a:r>
          </a:p>
          <a:p>
            <a:pPr marL="0" algn="ctr">
              <a:buNone/>
              <a:defRPr/>
            </a:pP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Zapisując się na zajęcia, należy wziąć pod uwagę czas dojazdu do obiektu sportowego oraz powrotu </a:t>
            </a:r>
            <a:br>
              <a:rPr lang="pl-PL" sz="22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na uczelnię (łącznie z zajęciami od 2 do 2,5 godz.).</a:t>
            </a:r>
            <a:endParaRPr lang="pl-PL" sz="2200" dirty="0" smtClean="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marL="0"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Zwolnienia lekarskie </a:t>
            </a:r>
            <a:b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przepisanie oceny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Autofit/>
          </a:bodyPr>
          <a:lstStyle/>
          <a:p>
            <a:pPr marL="0" lvl="0" algn="just">
              <a:spcBef>
                <a:spcPts val="0"/>
              </a:spcBef>
              <a:buNone/>
            </a:pPr>
            <a:r>
              <a:rPr lang="pl-PL" sz="235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Do zapisania się na ćwiczenia zobowiązani są wszyscy studenci 1 roku studiów stacjonarnych I stopnia, nawet Ci, którzy mają zwolnienie lekarskie lub otrzymali zaliczenie z przedmiotu na innej uczelni czy też kierunku:</a:t>
            </a:r>
            <a:endParaRPr lang="pl-PL" sz="2350" dirty="0" smtClean="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just">
              <a:buFont typeface="Wingdings" pitchFamily="2" charset="2"/>
              <a:buChar char="v"/>
            </a:pPr>
            <a:r>
              <a:rPr lang="pl-PL" sz="235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studenci ze zwolnieniami lekarskimi </a:t>
            </a:r>
            <a:r>
              <a:rPr lang="pl-PL" sz="235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– po dokonaniu zapisu, student zobowiązany jest dostarczyć wykładowcy zwolnienie lekarskie w pierwszym tygodniu zajęć (bezpośrednio lub mailowo), jednocześnie przedstawiając mu swoją sytuacje;</a:t>
            </a:r>
          </a:p>
          <a:p>
            <a:pPr marL="0" algn="just">
              <a:buFont typeface="Wingdings" pitchFamily="2" charset="2"/>
              <a:buChar char="v"/>
            </a:pPr>
            <a:r>
              <a:rPr lang="pl-PL" sz="235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osoby z orzeczeniem o niepełnosprawności </a:t>
            </a:r>
            <a:r>
              <a:rPr lang="pl-PL" sz="235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będą mogły uczestniczyć w treningach sekcji osób </a:t>
            </a:r>
            <a:br>
              <a:rPr lang="pl-PL" sz="235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35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 niepełnosprawnościami lub  w zajęciach specjalistycznych (np. zdrowy kręgosłup);</a:t>
            </a:r>
            <a:endParaRPr lang="pl-PL" sz="235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Font typeface="Wingdings" pitchFamily="2" charset="2"/>
              <a:buChar char="v"/>
            </a:pPr>
            <a:endParaRPr lang="pl-PL" sz="32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pl-PL" sz="1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Zwolnienia lekarskie </a:t>
            </a:r>
            <a:b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przepisanie oceny – c. d.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596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pl-PL" sz="10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96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studenci, którzy otrzymali zaliczenie z wychowania fizycznego na innej uczelni lub rozpoczynają studia na drugim kierunku na UEP </a:t>
            </a:r>
            <a:r>
              <a:rPr lang="pl-PL" sz="9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- </a:t>
            </a:r>
            <a:r>
              <a:rPr lang="pl-PL" sz="9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osoby, które uzyskały ocenę dobrą lub bardzo dobrą, mają możliwość przepisania oceny (w trakcie semestru powinni wziąć udział w pierwszych zajęciach organizacyjnych oraz czynny udział w minimum 5 zajęciach);</a:t>
            </a:r>
            <a:r>
              <a:rPr lang="pl-PL" sz="9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9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studenci,</a:t>
            </a:r>
            <a:br>
              <a:rPr lang="pl-PL" sz="9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9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w ciągu pierwszych dwóch tygodni semestru,</a:t>
            </a:r>
            <a:r>
              <a:rPr lang="pl-PL" sz="96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9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są zobowiązani do przedstawienia dokumentu potwierdzającego otrzymanie w/w oceny. </a:t>
            </a:r>
            <a:r>
              <a:rPr lang="pl-PL" sz="9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Studenci, którzy otrzymali ocenę niższą niż dobry, są zobligowani do uczestniczenia w zajęciach </a:t>
            </a:r>
            <a:br>
              <a:rPr lang="pl-PL" sz="9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9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na zasadach ogólnych.</a:t>
            </a:r>
            <a:endParaRPr lang="pl-PL" sz="9600" dirty="0" smtClean="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pl-PL" sz="9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Sekcje sportowe</a:t>
            </a:r>
            <a:r>
              <a:rPr lang="pl-PL" sz="4800" dirty="0" smtClean="0">
                <a:solidFill>
                  <a:schemeClr val="accent4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*</a:t>
            </a:r>
            <a:endParaRPr lang="pl-PL" sz="4800" dirty="0">
              <a:solidFill>
                <a:schemeClr val="accent4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 fontScale="47500" lnSpcReduction="20000"/>
          </a:bodyPr>
          <a:lstStyle/>
          <a:p>
            <a:pPr marL="0" algn="ctr">
              <a:buNone/>
              <a:defRPr/>
            </a:pPr>
            <a:r>
              <a:rPr lang="pl-PL" sz="5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Osoby aktywne, które chciałby kontynuować swoją pasję jaką jest sport lub też rozpocząć przygodę z którąkolwiek z aktywności fizycznych, mogą zamiast zajęć z w-</a:t>
            </a:r>
            <a:r>
              <a:rPr lang="pl-PL" sz="55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fu</a:t>
            </a:r>
            <a:r>
              <a:rPr lang="pl-PL" sz="5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wybrać treningi</a:t>
            </a:r>
            <a:r>
              <a:rPr lang="pl-PL" sz="55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sekcji sportowych </a:t>
            </a:r>
            <a:br>
              <a:rPr lang="pl-PL" sz="55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5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reprezentować uczelnię podczas:</a:t>
            </a:r>
          </a:p>
          <a:p>
            <a:pPr marL="0" algn="ctr">
              <a:buNone/>
              <a:defRPr/>
            </a:pPr>
            <a:endParaRPr lang="pl-PL" sz="55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ctr">
              <a:buNone/>
              <a:defRPr/>
            </a:pPr>
            <a:r>
              <a:rPr lang="pl-PL" sz="55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Akademickich Mistrzostw Wielkopolski  </a:t>
            </a:r>
          </a:p>
          <a:p>
            <a:pPr marL="0" algn="ctr">
              <a:buNone/>
              <a:defRPr/>
            </a:pPr>
            <a:r>
              <a:rPr lang="pl-PL" sz="55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oraz </a:t>
            </a:r>
          </a:p>
          <a:p>
            <a:pPr marL="0" algn="ctr">
              <a:buNone/>
              <a:defRPr/>
            </a:pPr>
            <a:r>
              <a:rPr lang="pl-PL" sz="55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Akademickich Mistrzostw Polski</a:t>
            </a:r>
          </a:p>
          <a:p>
            <a:pPr marL="0" algn="ctr">
              <a:buFontTx/>
              <a:buChar char="-"/>
              <a:defRPr/>
            </a:pPr>
            <a:endParaRPr lang="pl-PL" sz="55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ctr">
              <a:buNone/>
              <a:defRPr/>
            </a:pPr>
            <a:r>
              <a:rPr lang="pl-PL" sz="55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Najlepsi otrzymują stypendia sportowe !</a:t>
            </a:r>
          </a:p>
          <a:p>
            <a:pPr marL="0" algn="ctr">
              <a:buNone/>
              <a:defRPr/>
            </a:pPr>
            <a:endParaRPr lang="pl-PL" sz="2500" b="1" dirty="0" smtClean="0">
              <a:solidFill>
                <a:srgbClr val="8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ctr">
              <a:buNone/>
              <a:defRPr/>
            </a:pPr>
            <a:r>
              <a:rPr lang="pl-PL" sz="3600" dirty="0" smtClean="0">
                <a:solidFill>
                  <a:schemeClr val="accent4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*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4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Do sekcji mogą zapisać się również  studenci wyższych lat studiów stacjonarnych i studenci niestacjonarni zaoczni</a:t>
            </a:r>
            <a:endParaRPr lang="pl-PL" sz="4400" b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Sekcje Sportowe – jak się zapisać?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4321952"/>
          </a:xfrm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Studenci zainteresowani udziałem w treningach sekcji sportowych, zapisują się na zajęcia sekcji drogą elektroniczną, za pomocą platformy </a:t>
            </a:r>
            <a:r>
              <a:rPr lang="pl-PL" altLang="pl-PL" sz="26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USOSweb</a:t>
            </a: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Na pierwszych zajęciach, trener  dokonuje weryfikacji umiejętności potencjalnego zawodnika i decyduje </a:t>
            </a:r>
            <a:b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o zakwalifikowaniu go do sekcji. Osoby, które nie spełnią wymogów trenera, są zobowiązane przepisać się do </a:t>
            </a:r>
            <a:r>
              <a:rPr lang="pl-PL" altLang="pl-PL" sz="260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innej grupy ćwczeniowej</a:t>
            </a: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  <a:endParaRPr lang="pl-PL" altLang="pl-PL" sz="26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Sekcje sportowe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/>
          </a:bodyPr>
          <a:lstStyle/>
          <a:p>
            <a:pPr marL="0" lvl="0" algn="ctr">
              <a:buNone/>
            </a:pPr>
            <a:r>
              <a:rPr lang="pl-PL" sz="26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W ramach zaliczenia zajęć z wychowania fizycznego, istnieje możliwość uczestnictwa w treningach sekcji sportowych KU AZS, w następujących dyscyplinach: </a:t>
            </a:r>
          </a:p>
          <a:p>
            <a:pPr marL="0" lvl="0" algn="ctr">
              <a:buNone/>
            </a:pPr>
            <a:endParaRPr lang="pl-PL" sz="2600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32000" lvl="0" algn="just">
              <a:buFont typeface="Wingdings" pitchFamily="2" charset="2"/>
              <a:buChar char="v"/>
            </a:pP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Gry zespołowe: </a:t>
            </a:r>
            <a:r>
              <a:rPr lang="pl-PL" sz="26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futsal</a:t>
            </a: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K, piłka koszykowa K, piłka koszykowa M, piłka nożna i </a:t>
            </a:r>
            <a:r>
              <a:rPr lang="pl-PL" sz="26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futsal</a:t>
            </a: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M, piłka ręczna K/M, piłka siatkowa K, piłka siatkowa M,</a:t>
            </a:r>
            <a:endParaRPr lang="pl-PL" sz="2600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32000" algn="just">
              <a:buFont typeface="Wingdings" pitchFamily="2" charset="2"/>
              <a:buChar char="v"/>
            </a:pP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Sporty indywidualne: badminton K/M, biegi przełajowe i lekkoatletyki K/M, ćwiczenia siłowe </a:t>
            </a:r>
            <a:b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ergometr wioślarski K/M, karate K/M, pływanie K/M, tenis stołowy K/M oraz tenis ziemny K/M 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Sekcje sportowe – c. d.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ctr">
              <a:buNone/>
            </a:pP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Studenci (nie tylko 1 roku studiów stacjonarnych</a:t>
            </a:r>
            <a:b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I stopnia) mają możliwość uczestnictwa w zajęciach innych dyscyplin sportowych w ramach działalności </a:t>
            </a:r>
            <a:b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KU AZS UEP. </a:t>
            </a:r>
          </a:p>
          <a:p>
            <a:pPr marL="0" algn="ctr">
              <a:buNone/>
            </a:pP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Pragniemy zwrócić Państwu uwagę, że uczestnictwo w zajęciach tych grup zainteresowań sportowych, ma charakter czysto rekreacyjny </a:t>
            </a:r>
            <a:br>
              <a:rPr lang="pl-PL" sz="2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udział w treningach nie jest podstawą </a:t>
            </a:r>
            <a:br>
              <a:rPr lang="pl-PL" sz="2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do wystawienia oceny z przedmiotu </a:t>
            </a:r>
            <a:r>
              <a:rPr lang="pl-PL" sz="2600" b="1" i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wychowanie fizyczne.</a:t>
            </a:r>
            <a:endParaRPr lang="pl-PL" sz="2600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Siedziba Studium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0" y="1332000"/>
            <a:ext cx="6912768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Kadra dydaktyczna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25000" lnSpcReduction="20000"/>
          </a:bodyPr>
          <a:lstStyle/>
          <a:p>
            <a:pPr indent="0" algn="ctr">
              <a:lnSpc>
                <a:spcPct val="120000"/>
              </a:lnSpc>
              <a:buFont typeface="Arial" charset="0"/>
              <a:buNone/>
            </a:pPr>
            <a:r>
              <a:rPr lang="pl-PL" altLang="pl-PL" sz="96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Kontakt do trenerów i pracowników dydaktycznych:</a:t>
            </a:r>
            <a:endParaRPr lang="pl-PL" altLang="pl-PL" sz="9600" b="1" i="1" u="sng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indent="0" algn="ctr">
              <a:lnSpc>
                <a:spcPct val="120000"/>
              </a:lnSpc>
              <a:buFont typeface="Arial" charset="0"/>
              <a:buNone/>
            </a:pPr>
            <a:endParaRPr lang="pl-PL" altLang="pl-PL" sz="3700" b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v"/>
            </a:pPr>
            <a:r>
              <a:rPr lang="pl-PL" altLang="pl-PL" sz="9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kierownik </a:t>
            </a:r>
            <a:r>
              <a:rPr lang="pl-PL" altLang="pl-PL" sz="72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SWFiS</a:t>
            </a: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oraz trener sekcji ćwiczeń siłowych i </a:t>
            </a:r>
            <a:r>
              <a:rPr lang="pl-PL" altLang="pl-PL" sz="72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ergometru wioślarskiego - mgr Sławomir Szymanowski : </a:t>
            </a:r>
            <a:r>
              <a:rPr lang="pl-PL" altLang="pl-PL" sz="7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slawomir.szymanowski@ue.poznan.pl</a:t>
            </a: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72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sekcji badmintona oraz sekcji tenisa stołowego, z-ca kierownika ds. sportu – mgr Dariusz Nowaczyk: </a:t>
            </a:r>
            <a:r>
              <a:rPr lang="pl-PL" altLang="pl-PL" sz="7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dariusz.nowaczyk@ue.poznan.pl</a:t>
            </a: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sz="72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sekcji piłki </a:t>
            </a: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nożnej i </a:t>
            </a:r>
            <a:r>
              <a:rPr lang="pl-PL" altLang="pl-PL" sz="72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futsalu</a:t>
            </a: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altLang="pl-PL" sz="72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– mgr </a:t>
            </a: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Wojciech Janicki: </a:t>
            </a:r>
            <a:r>
              <a:rPr lang="pl-PL" altLang="pl-PL" sz="72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w</a:t>
            </a:r>
            <a:r>
              <a:rPr lang="pl-PL" altLang="pl-PL" sz="7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ojciech.janicki@ue.poznan.pl</a:t>
            </a: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72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sekcji piłki koszykowej – mgr Eugeniusz Kijewski: </a:t>
            </a:r>
            <a:r>
              <a:rPr lang="pl-PL" altLang="pl-PL" sz="7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eugeniusz.kijewski@ue.poznan.pl</a:t>
            </a: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72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trener sekcji piłki ręcznej – mgr Maciej Olejniczak: </a:t>
            </a:r>
            <a:r>
              <a:rPr lang="pl-PL" altLang="pl-PL" sz="7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maciej.olejniczak@ue.poznan.pl</a:t>
            </a: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72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6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Kadra dydaktyczna – c. d.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66526"/>
            <a:ext cx="8229600" cy="4750298"/>
          </a:xfrm>
        </p:spPr>
        <p:txBody>
          <a:bodyPr>
            <a:normAutofit fontScale="25000" lnSpcReduction="20000"/>
          </a:bodyPr>
          <a:lstStyle/>
          <a:p>
            <a:pPr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sekcji piłki siatkowej – mgr Łukasz Piechna: </a:t>
            </a:r>
            <a:r>
              <a:rPr lang="pl-PL" altLang="pl-PL" sz="7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lukasz.piechna@ue.poznan.pl</a:t>
            </a: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</a:p>
          <a:p>
            <a:pPr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sekcji karate – mgr Mariusz </a:t>
            </a:r>
            <a:r>
              <a:rPr lang="pl-PL" altLang="pl-PL" sz="72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Siebert</a:t>
            </a: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pl-PL" altLang="pl-PL" sz="7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mariusz.siebert@ue.poznan.pl</a:t>
            </a: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72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sz="70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sekcji pływania oraz sekcji tenisa ziemnego – mgr Marek </a:t>
            </a:r>
            <a:r>
              <a:rPr lang="pl-PL" altLang="pl-PL" sz="70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Tadyszak</a:t>
            </a:r>
            <a:r>
              <a:rPr lang="pl-PL" altLang="pl-PL" sz="70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pl-PL" altLang="pl-PL" sz="7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marek.tadyszak@ue.poznan.pl</a:t>
            </a:r>
            <a:r>
              <a:rPr lang="pl-PL" altLang="pl-PL" sz="70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70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sz="70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pracownik dydaktyczny – dr Agata </a:t>
            </a:r>
            <a:r>
              <a:rPr lang="pl-PL" altLang="pl-PL" sz="70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Tomidajewicz</a:t>
            </a:r>
            <a:r>
              <a:rPr lang="pl-PL" altLang="pl-PL" sz="70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pl-PL" altLang="pl-PL" sz="7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agata.tomidajewicz@ue.poznan.pl</a:t>
            </a:r>
            <a:r>
              <a:rPr lang="pl-PL" altLang="pl-PL" sz="70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70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sz="70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pracownik dydaktyczny – mgr Anna Tyrakowska: </a:t>
            </a:r>
            <a:r>
              <a:rPr lang="pl-PL" altLang="pl-PL" sz="7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anna.tyrakowska@ue.poznan.pl</a:t>
            </a:r>
            <a:r>
              <a:rPr lang="pl-PL" altLang="pl-PL" sz="70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70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sz="70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sekcji biegów przełajowych i lekkoatletyki oraz sekcji osób </a:t>
            </a:r>
            <a:br>
              <a:rPr lang="pl-PL" altLang="pl-PL" sz="70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altLang="pl-PL" sz="70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 niepełnosprawnościami – mgr Rafał Wieruszewski: </a:t>
            </a:r>
            <a:r>
              <a:rPr lang="pl-PL" altLang="pl-PL" sz="7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rafal.wieruszewski@ue.poznan.pl</a:t>
            </a:r>
            <a:r>
              <a:rPr lang="pl-PL" altLang="pl-PL" sz="70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  <a:endParaRPr lang="pl-PL" altLang="pl-PL" sz="70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algn="ctr"/>
            <a:r>
              <a:rPr lang="pl-PL" alt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Zawody organizowane przez </a:t>
            </a:r>
            <a:r>
              <a:rPr lang="pl-PL" altLang="pl-PL" sz="48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SWFiS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5968"/>
          </a:xfrm>
        </p:spPr>
        <p:txBody>
          <a:bodyPr>
            <a:normAutofit fontScale="85000" lnSpcReduction="20000"/>
          </a:bodyPr>
          <a:lstStyle/>
          <a:p>
            <a:pPr marL="0">
              <a:buFont typeface="Wingdings" pitchFamily="2" charset="2"/>
              <a:buChar char="v"/>
              <a:defRPr/>
            </a:pPr>
            <a: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Bieg i marsz o Puchar JM Rektora „Ekonomiczna Piątka”;</a:t>
            </a:r>
          </a:p>
          <a:p>
            <a:pPr marL="0" algn="just">
              <a:buFont typeface="Wingdings" pitchFamily="2" charset="2"/>
              <a:buChar char="v"/>
              <a:defRPr/>
            </a:pPr>
            <a:endParaRPr lang="pl-PL" sz="31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>
              <a:buFont typeface="Wingdings" pitchFamily="2" charset="2"/>
              <a:buChar char="v"/>
              <a:defRPr/>
            </a:pPr>
            <a:r>
              <a:rPr lang="pl-PL" sz="31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Akademickie Mistrzostwa Wielkopolski </a:t>
            </a:r>
            <a: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 badmintonie;</a:t>
            </a:r>
            <a:endParaRPr lang="pl-PL" sz="31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just">
              <a:buFont typeface="Wingdings" pitchFamily="2" charset="2"/>
              <a:buChar char="v"/>
              <a:defRPr/>
            </a:pPr>
            <a:endParaRPr lang="pl-PL" sz="31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Akademickie Mistrzostwa Wielkopolski w karate;</a:t>
            </a:r>
          </a:p>
          <a:p>
            <a:pPr>
              <a:buNone/>
              <a:defRPr/>
            </a:pPr>
            <a:endParaRPr lang="pl-PL" sz="31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>
              <a:buNone/>
              <a:defRPr/>
            </a:pPr>
            <a:r>
              <a:rPr lang="pl-PL" sz="3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i wiele innych zawodów organizowanych </a:t>
            </a:r>
          </a:p>
          <a:p>
            <a:pPr lvl="0" algn="ctr">
              <a:buNone/>
              <a:defRPr/>
            </a:pPr>
            <a:r>
              <a:rPr lang="pl-PL" sz="3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wspólnie z KU AZS UEP. Informację o zawodach można znaleźć na stronie Studium, Klubu Uczelnianego oraz </a:t>
            </a:r>
            <a:r>
              <a:rPr lang="pl-PL" sz="31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Facebooku</a:t>
            </a:r>
            <a:r>
              <a:rPr lang="pl-PL" sz="3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uczelni.</a:t>
            </a:r>
          </a:p>
          <a:p>
            <a:pPr algn="ctr">
              <a:buNone/>
              <a:defRPr/>
            </a:pPr>
            <a:endParaRPr lang="pl-PL" sz="3100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pl-PL" alt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Nasz uczelnia sportem stoi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Picture 6" descr="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1484784"/>
            <a:ext cx="6102350" cy="4052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611560" y="566124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Sport na naszej uczelni uprawiają licznie nie tylko studenci, lecz także profesorowie i wielu pracowników naukowych.</a:t>
            </a:r>
            <a:endParaRPr lang="pl-PL" altLang="pl-PL" sz="2400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/>
          </a:bodyPr>
          <a:lstStyle/>
          <a:p>
            <a:pPr algn="ctr"/>
            <a:r>
              <a:rPr lang="pl-PL" alt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Obiekty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301608" cy="468052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</a:pPr>
            <a:r>
              <a:rPr lang="pl-PL" altLang="pl-PL" sz="24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Zajęcia odbywają się:</a:t>
            </a:r>
            <a:r>
              <a:rPr lang="pl-PL" altLang="pl-PL" sz="22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altLang="pl-PL" sz="22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endParaRPr lang="pl-PL" altLang="pl-PL" sz="2200" b="1" dirty="0" smtClean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47675" indent="-342900" algn="just">
              <a:buFont typeface="Wingdings" panose="05000000000000000000" pitchFamily="2" charset="2"/>
              <a:buChar char="v"/>
            </a:pPr>
            <a:r>
              <a:rPr lang="pl-PL" sz="20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 hali sportowej przy ul. Dożynkowej 9J (naprzeciwko Domu Studenckiego „Feniks”);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 siłowni przy ul. Dożynkowej 9F (w podziemiach Domu Studenckiego „Feniks”);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 salce fitness przy ul. Dożynkowej 9J, piętro 2 (naprzeciwko Domu Studenckiego „Feniks”);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na basenie „</a:t>
            </a:r>
            <a:r>
              <a:rPr lang="pl-PL" sz="20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Posnania</a:t>
            </a:r>
            <a:r>
              <a:rPr lang="pl-PL" sz="20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” przy ul. Słowiańskiej 78;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na kortach AZS ul. Noskowskiego 25 (tylko zajęcia sekcji tenisa ziemnego)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</a:t>
            </a:r>
            <a:r>
              <a:rPr lang="pl-PL" sz="20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hali sportowej Zespołu Szkół z Oddziałami Sportowymi (os. Pod Lipami 106; część treningów sekcji siatkówki). </a:t>
            </a:r>
          </a:p>
          <a:p>
            <a:pPr algn="just">
              <a:buNone/>
            </a:pPr>
            <a:endParaRPr lang="pl-PL" altLang="pl-PL" sz="2200" b="1" dirty="0" smtClean="0">
              <a:solidFill>
                <a:srgbClr val="8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pl-PL" sz="24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Hala sportowa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75083"/>
            <a:ext cx="7776864" cy="4875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Salka fitness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1" y="1268760"/>
            <a:ext cx="4379979" cy="3284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4000" sy="104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238633" cy="3178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4000" sy="104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Siłownia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Obraz 2" descr="IMG_20201009_122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032" y="2132856"/>
            <a:ext cx="8769935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201009_121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8748464" cy="3461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Obraz 2" descr="IMG_20201009_122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88640"/>
            <a:ext cx="547260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Pływalnia </a:t>
            </a:r>
            <a:r>
              <a:rPr lang="pl-PL" sz="48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Posnania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Obraz 2" descr="basen posnania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276872"/>
            <a:ext cx="6984776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asen posnani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20405" cy="6165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2000">
        <p15:prstTrans prst="origami"/>
      </p:transition>
    </mc:Choice>
    <mc:Fallback xmlns="">
      <p:transition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917</TotalTime>
  <Words>1165</Words>
  <Application>Microsoft Office PowerPoint</Application>
  <PresentationFormat>Pokaz na ekranie (4:3)</PresentationFormat>
  <Paragraphs>88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0" baseType="lpstr">
      <vt:lpstr>Arabic Typesetting</vt:lpstr>
      <vt:lpstr>Arial</vt:lpstr>
      <vt:lpstr>Century Gothic</vt:lpstr>
      <vt:lpstr>Verdana</vt:lpstr>
      <vt:lpstr>Wingdings</vt:lpstr>
      <vt:lpstr>Wingdings 2</vt:lpstr>
      <vt:lpstr>Energetyczny</vt:lpstr>
      <vt:lpstr>Studium Wychowania Fizycznego i Sportu UEP</vt:lpstr>
      <vt:lpstr>Siedziba Studium</vt:lpstr>
      <vt:lpstr>Obiekty</vt:lpstr>
      <vt:lpstr>Hala sportowa</vt:lpstr>
      <vt:lpstr>Salka fitness</vt:lpstr>
      <vt:lpstr>Siłownia</vt:lpstr>
      <vt:lpstr>Prezentacja programu PowerPoint</vt:lpstr>
      <vt:lpstr>Pływalnia Posnania</vt:lpstr>
      <vt:lpstr>Prezentacja programu PowerPoint</vt:lpstr>
      <vt:lpstr>Korty AZS</vt:lpstr>
      <vt:lpstr>Zajęcia z wychowania fizycznego</vt:lpstr>
      <vt:lpstr>Zapisy na zajęcia</vt:lpstr>
      <vt:lpstr>Zapisy na zajęcia – c.d.</vt:lpstr>
      <vt:lpstr>Zwolnienia lekarskie  i przepisanie oceny</vt:lpstr>
      <vt:lpstr>Zwolnienia lekarskie  i przepisanie oceny – c. d.</vt:lpstr>
      <vt:lpstr>Sekcje sportowe*</vt:lpstr>
      <vt:lpstr>Sekcje Sportowe – jak się zapisać?</vt:lpstr>
      <vt:lpstr>Sekcje sportowe</vt:lpstr>
      <vt:lpstr>Sekcje sportowe – c. d.</vt:lpstr>
      <vt:lpstr>Kadra dydaktyczna</vt:lpstr>
      <vt:lpstr>Kadra dydaktyczna – c. d.</vt:lpstr>
      <vt:lpstr>Zawody organizowane przez SWFiS</vt:lpstr>
      <vt:lpstr>Nasz uczelnia sportem stoi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Marta Zalińska</cp:lastModifiedBy>
  <cp:revision>116</cp:revision>
  <dcterms:created xsi:type="dcterms:W3CDTF">2020-10-09T06:35:27Z</dcterms:created>
  <dcterms:modified xsi:type="dcterms:W3CDTF">2024-10-10T08:51:25Z</dcterms:modified>
</cp:coreProperties>
</file>