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7535D6-6BA1-4BB1-B5FB-7021AA23B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C48CACE-64D9-4210-B4FB-987088F24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A78299-1F91-4A76-A127-8C8DC4F4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9AC-BA35-4C43-8831-F0E7147DAD59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441CA4-82FC-423A-8A9B-353C5A9B5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8811B7-4C6F-4E72-85CD-13BFC77E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5308-EB5E-45AE-A719-833D569856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327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6150E9-4845-4C9C-BD19-32BE46E98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7FF2F5F-D5F0-46B2-A21A-7C383BCF4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957CFEB-5C8E-4848-A65C-B020ED68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9AC-BA35-4C43-8831-F0E7147DAD59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6F1A59-5EDB-471B-B16A-1AAD6F512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E536F60-69E3-4327-A9F5-0E21780F8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5308-EB5E-45AE-A719-833D569856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437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99A6B8A-BEBA-41AD-8324-E200AB231E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655D97D-0242-4575-9E43-643D92153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0BE9EE-D1D2-4FCC-B5EE-46B4C0FF9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9AC-BA35-4C43-8831-F0E7147DAD59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8265029-28F2-459F-A8C9-64090C981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FAF208-FD1C-4E40-A4B2-BD4FDC6F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5308-EB5E-45AE-A719-833D569856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595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BE3849-1762-45D6-AC8D-BDCF68C8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7462C6-38D3-4380-A293-11930E55F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EF4A68-BE80-4CBF-AF1D-DF53A0CD1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9AC-BA35-4C43-8831-F0E7147DAD59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274856-726B-47BA-BFC7-89215C00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620396-FA9D-4908-BE36-1142FD7D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5308-EB5E-45AE-A719-833D569856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951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8F900A-C73E-4BF4-AA77-8FE052F86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29EC372-F5B7-4817-B542-4277ECB11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503FB9-1399-43CE-94AA-3CDDAEA8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9AC-BA35-4C43-8831-F0E7147DAD59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A3B9B0-BE5A-4806-B412-1721310E6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EE11C9-E251-4F60-B611-34665E75E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5308-EB5E-45AE-A719-833D569856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156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D17756-0C62-4943-AAB2-A825ABB4F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9E3588-4C6B-4D18-9598-5000DC0B0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B51E86C-C0E7-4498-9A90-D10B14B33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8C87FAF-46DE-4BD6-A708-9075DF60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9AC-BA35-4C43-8831-F0E7147DAD59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7EF2808-601C-4C6C-87BA-015563A7F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E7CF8B8-C0A9-40FE-B560-2BBED759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5308-EB5E-45AE-A719-833D569856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089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BAEB99-0D7F-4C3D-9487-7B32C13C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E887DE8-9EE0-423E-BBDE-36D2D8E28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A94D951-5239-4A62-BEF2-58AF6A289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1F346FA-8C9F-464C-93F0-AE21F86A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DE88C01-BBE1-4C48-852D-01DFDE929A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A1AEB32-AFA1-4880-9950-7C9A878D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9AC-BA35-4C43-8831-F0E7147DAD59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CBAAAC7-ADE0-4024-A645-7BD9356A6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95DCAC5-CF3A-4345-8143-CFA22924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5308-EB5E-45AE-A719-833D569856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752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1E7C35-36C2-49C2-92CD-34DF0959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3CFF3A4-0C8B-4931-83F5-8C0277B2B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9AC-BA35-4C43-8831-F0E7147DAD59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93C8287-0387-4A58-B77C-A3EF199A7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1666705-59F4-4D27-A9BF-F4CA82C0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5308-EB5E-45AE-A719-833D569856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751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2A8B22D-1C2D-451C-9AD9-358376B6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9AC-BA35-4C43-8831-F0E7147DAD59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20C3B71-A6B7-4AF4-BFA0-F7D318C1B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03C8518-32B2-439D-939B-85ABFA1B1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5308-EB5E-45AE-A719-833D569856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553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581DBF-0C3D-40A0-8812-AF4752D1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75BE2-E905-47E9-A7CA-889D80CB1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F4B2DFB-765D-4991-A6F4-C43592907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3FC22F4-CC99-4835-A9A2-F2716C38E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9AC-BA35-4C43-8831-F0E7147DAD59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154123B-553C-416F-905D-2FD518056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1BC9FD4-0E8E-471D-B6F4-08CC3ED9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5308-EB5E-45AE-A719-833D569856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146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B7C445-252C-4872-9F61-B117F8D6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D6D3B09-7707-4BFE-9DAA-2AD5B2EA8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AA2027D-F944-4C36-8F78-085F15617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C67A24F-8E66-4233-88C8-472672B71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9AC-BA35-4C43-8831-F0E7147DAD59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03A2E85-0DBF-4179-A8A8-D2FC3D4DA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2D226D4-D9DB-4ECF-AF35-20DC1662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5308-EB5E-45AE-A719-833D569856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54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96EC67F-E357-47EE-A2B4-3A231AF06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E791A9F-A806-4C5F-842E-8321EA5E4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4F267F-5757-4BDF-91D1-11D840CF0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BC9AC-BA35-4C43-8831-F0E7147DAD59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EBB763-6BEA-48DC-B0B6-62275FD26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7F39F10-18DC-4ECF-99C9-F027DB386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B5308-EB5E-45AE-A719-833D569856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907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08AAEB-DC02-4DD2-BD56-451195EB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3738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l-PL" dirty="0"/>
              <a:t>Rejestracja na drugi język obcy</a:t>
            </a:r>
            <a:br>
              <a:rPr lang="pl-PL" dirty="0"/>
            </a:br>
            <a:r>
              <a:rPr lang="pl-PL" dirty="0"/>
              <a:t>krok po kroku</a:t>
            </a:r>
          </a:p>
        </p:txBody>
      </p:sp>
    </p:spTree>
    <p:extLst>
      <p:ext uri="{BB962C8B-B14F-4D97-AF65-F5344CB8AC3E}">
        <p14:creationId xmlns:p14="http://schemas.microsoft.com/office/powerpoint/2010/main" val="427098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7A155FE-D024-4BD3-A92E-F63AAF711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Logowanie do systemu </a:t>
            </a:r>
            <a:r>
              <a:rPr lang="pl-PL" sz="2800" dirty="0" err="1"/>
              <a:t>USOSweb</a:t>
            </a:r>
            <a:r>
              <a:rPr lang="pl-PL" sz="2800" dirty="0"/>
              <a:t> =&gt; zakładka: Dla studentów =&gt; kafel: Rejestracja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63EEEDBC-E190-410C-8573-E13D54FD0B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9639"/>
            <a:ext cx="5181600" cy="3443310"/>
          </a:xfrm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097414A4-55DF-4546-B7A1-39DD0C942D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9639"/>
            <a:ext cx="5181600" cy="3443310"/>
          </a:xfrm>
        </p:spPr>
      </p:pic>
      <p:sp>
        <p:nvSpPr>
          <p:cNvPr id="11" name="Strzałka: w lewo 10">
            <a:extLst>
              <a:ext uri="{FF2B5EF4-FFF2-40B4-BE49-F238E27FC236}">
                <a16:creationId xmlns:a16="http://schemas.microsoft.com/office/drawing/2014/main" id="{D7C55D59-5F8B-4BB5-B90F-0BD823D9C72D}"/>
              </a:ext>
            </a:extLst>
          </p:cNvPr>
          <p:cNvSpPr/>
          <p:nvPr/>
        </p:nvSpPr>
        <p:spPr>
          <a:xfrm>
            <a:off x="8582526" y="2775283"/>
            <a:ext cx="978408" cy="5213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Strzałka: w górę 11">
            <a:extLst>
              <a:ext uri="{FF2B5EF4-FFF2-40B4-BE49-F238E27FC236}">
                <a16:creationId xmlns:a16="http://schemas.microsoft.com/office/drawing/2014/main" id="{C744B2FC-8986-4FCC-BA36-572851FFA3AA}"/>
              </a:ext>
            </a:extLst>
          </p:cNvPr>
          <p:cNvSpPr/>
          <p:nvPr/>
        </p:nvSpPr>
        <p:spPr>
          <a:xfrm>
            <a:off x="2542673" y="264694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106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62B460-89C6-43B2-A24E-E595CFC3A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Rejestracja na przedmioty =&gt; wybór 2-go języka obcego =&gt; przejdź do rejestracji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9A1BAA3-0F3B-4DCC-9E3F-FFAB2FFA7D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31053"/>
            <a:ext cx="5181600" cy="3540482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E770BB93-D748-4630-8DC6-DBF7D665A7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31053"/>
            <a:ext cx="5181600" cy="3540482"/>
          </a:xfrm>
        </p:spPr>
      </p:pic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1D3C2411-1B40-4C7D-A0DF-3E2BA259FE40}"/>
              </a:ext>
            </a:extLst>
          </p:cNvPr>
          <p:cNvSpPr/>
          <p:nvPr/>
        </p:nvSpPr>
        <p:spPr>
          <a:xfrm>
            <a:off x="10571748" y="389021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3890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ADC2F4-F530-4AB4-AAD4-425324E94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Wybierz język =&gt; kliknij w wybrany koszyk =&gt; wybierz grupę =&gt; kliknij Rejestruj </a:t>
            </a:r>
          </a:p>
        </p:txBody>
      </p:sp>
      <p:pic>
        <p:nvPicPr>
          <p:cNvPr id="15" name="Symbol zastępczy zawartości 7">
            <a:extLst>
              <a:ext uri="{FF2B5EF4-FFF2-40B4-BE49-F238E27FC236}">
                <a16:creationId xmlns:a16="http://schemas.microsoft.com/office/drawing/2014/main" id="{C3631952-B445-498F-94CA-347AADBE91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02100"/>
            <a:ext cx="5181600" cy="2998387"/>
          </a:xfrm>
        </p:spPr>
      </p:pic>
      <p:pic>
        <p:nvPicPr>
          <p:cNvPr id="16" name="Symbol zastępczy zawartości 5">
            <a:extLst>
              <a:ext uri="{FF2B5EF4-FFF2-40B4-BE49-F238E27FC236}">
                <a16:creationId xmlns:a16="http://schemas.microsoft.com/office/drawing/2014/main" id="{E5CDEB14-ECF4-4AFD-80A2-21CD6A21DD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08678"/>
            <a:ext cx="5181600" cy="2985232"/>
          </a:xfrm>
        </p:spPr>
      </p:pic>
      <p:sp>
        <p:nvSpPr>
          <p:cNvPr id="17" name="Strzałka: w dół 16">
            <a:extLst>
              <a:ext uri="{FF2B5EF4-FFF2-40B4-BE49-F238E27FC236}">
                <a16:creationId xmlns:a16="http://schemas.microsoft.com/office/drawing/2014/main" id="{7BBC7E42-1BB7-4888-B105-53A5DB046EA1}"/>
              </a:ext>
            </a:extLst>
          </p:cNvPr>
          <p:cNvSpPr/>
          <p:nvPr/>
        </p:nvSpPr>
        <p:spPr>
          <a:xfrm>
            <a:off x="5013157" y="281539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: w dół 18">
            <a:extLst>
              <a:ext uri="{FF2B5EF4-FFF2-40B4-BE49-F238E27FC236}">
                <a16:creationId xmlns:a16="http://schemas.microsoft.com/office/drawing/2014/main" id="{CA7494ED-DBD7-443F-8A1E-448387DE194C}"/>
              </a:ext>
            </a:extLst>
          </p:cNvPr>
          <p:cNvSpPr/>
          <p:nvPr/>
        </p:nvSpPr>
        <p:spPr>
          <a:xfrm>
            <a:off x="10748210" y="351208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: w prawo 19">
            <a:extLst>
              <a:ext uri="{FF2B5EF4-FFF2-40B4-BE49-F238E27FC236}">
                <a16:creationId xmlns:a16="http://schemas.microsoft.com/office/drawing/2014/main" id="{EC0F4087-C635-4C22-90B0-00B3F830B313}"/>
              </a:ext>
            </a:extLst>
          </p:cNvPr>
          <p:cNvSpPr/>
          <p:nvPr/>
        </p:nvSpPr>
        <p:spPr>
          <a:xfrm>
            <a:off x="7904908" y="49329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352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36241A-3D7E-4EDF-96B1-B48A51B94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Informacja: Pomyślnie zarejestrowano przedmiot =&gt; kliknij: Odśwież =&gt; Twoja wybrana grupa</a:t>
            </a:r>
          </a:p>
        </p:txBody>
      </p:sp>
      <p:sp>
        <p:nvSpPr>
          <p:cNvPr id="18" name="Strzałka: w lewo 17">
            <a:extLst>
              <a:ext uri="{FF2B5EF4-FFF2-40B4-BE49-F238E27FC236}">
                <a16:creationId xmlns:a16="http://schemas.microsoft.com/office/drawing/2014/main" id="{5D7C0A50-17C3-4427-B048-79AF627AF187}"/>
              </a:ext>
            </a:extLst>
          </p:cNvPr>
          <p:cNvSpPr/>
          <p:nvPr/>
        </p:nvSpPr>
        <p:spPr>
          <a:xfrm>
            <a:off x="9424736" y="29443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" name="Symbol zastępczy zawartości 7">
            <a:extLst>
              <a:ext uri="{FF2B5EF4-FFF2-40B4-BE49-F238E27FC236}">
                <a16:creationId xmlns:a16="http://schemas.microsoft.com/office/drawing/2014/main" id="{F7747EF2-5FF5-40B4-A0A6-A42A81AEF2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43100"/>
            <a:ext cx="5181600" cy="3316388"/>
          </a:xfrm>
        </p:spPr>
      </p:pic>
      <p:sp>
        <p:nvSpPr>
          <p:cNvPr id="25" name="Strzałka: w lewo 24">
            <a:extLst>
              <a:ext uri="{FF2B5EF4-FFF2-40B4-BE49-F238E27FC236}">
                <a16:creationId xmlns:a16="http://schemas.microsoft.com/office/drawing/2014/main" id="{B5E7EAE0-9C49-44BE-8B85-EC56BB9ABC88}"/>
              </a:ext>
            </a:extLst>
          </p:cNvPr>
          <p:cNvSpPr/>
          <p:nvPr/>
        </p:nvSpPr>
        <p:spPr>
          <a:xfrm>
            <a:off x="4144959" y="29443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6" name="Symbol zastępczy zawartości 9">
            <a:extLst>
              <a:ext uri="{FF2B5EF4-FFF2-40B4-BE49-F238E27FC236}">
                <a16:creationId xmlns:a16="http://schemas.microsoft.com/office/drawing/2014/main" id="{42799B75-6ADA-4A26-AFC5-1F56FD6A43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43100"/>
            <a:ext cx="5181600" cy="3316387"/>
          </a:xfrm>
        </p:spPr>
      </p:pic>
      <p:sp>
        <p:nvSpPr>
          <p:cNvPr id="27" name="Strzałka: w dół 26">
            <a:extLst>
              <a:ext uri="{FF2B5EF4-FFF2-40B4-BE49-F238E27FC236}">
                <a16:creationId xmlns:a16="http://schemas.microsoft.com/office/drawing/2014/main" id="{BB9F4EFC-C1A3-46DB-A82A-6AF35A89A16E}"/>
              </a:ext>
            </a:extLst>
          </p:cNvPr>
          <p:cNvSpPr/>
          <p:nvPr/>
        </p:nvSpPr>
        <p:spPr>
          <a:xfrm>
            <a:off x="10581532" y="3429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4564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2A9800-47C8-4CA6-98C5-20FC4027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Zmiana grupy/języka =&gt; wróć do kalendarza rejestracji =&gt; kliknij w koszyk, aby się wyrejestrować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C9B9425-91BF-4B39-A3A1-E61F5CDD0E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72701"/>
            <a:ext cx="5181600" cy="3057185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5A74B086-8A53-4BE0-A437-8E1C21DB28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70180"/>
            <a:ext cx="5181600" cy="3062227"/>
          </a:xfrm>
        </p:spPr>
      </p:pic>
      <p:sp>
        <p:nvSpPr>
          <p:cNvPr id="9" name="Strzałka: w lewo 8">
            <a:extLst>
              <a:ext uri="{FF2B5EF4-FFF2-40B4-BE49-F238E27FC236}">
                <a16:creationId xmlns:a16="http://schemas.microsoft.com/office/drawing/2014/main" id="{834CDED8-F89E-4153-8622-71A154CDBE9B}"/>
              </a:ext>
            </a:extLst>
          </p:cNvPr>
          <p:cNvSpPr/>
          <p:nvPr/>
        </p:nvSpPr>
        <p:spPr>
          <a:xfrm>
            <a:off x="3216441" y="310414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0CF81C68-3B57-4399-8E08-91F33C96A195}"/>
              </a:ext>
            </a:extLst>
          </p:cNvPr>
          <p:cNvSpPr/>
          <p:nvPr/>
        </p:nvSpPr>
        <p:spPr>
          <a:xfrm>
            <a:off x="10387263" y="29397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483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E9C48B-98E4-43E5-932F-62635C99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Wybierz język =&gt; kliknij w wybrany koszyk =&gt; wybierz grupę =&gt; kliknij Rejestruj 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802DD531-8C45-49D1-B406-29D9B537B6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27867"/>
            <a:ext cx="5181600" cy="3146854"/>
          </a:xfrm>
        </p:spPr>
      </p:pic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3027D662-62E6-4546-A7EA-E37866138311}"/>
              </a:ext>
            </a:extLst>
          </p:cNvPr>
          <p:cNvSpPr/>
          <p:nvPr/>
        </p:nvSpPr>
        <p:spPr>
          <a:xfrm>
            <a:off x="5173577" y="351209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w dół 10">
            <a:extLst>
              <a:ext uri="{FF2B5EF4-FFF2-40B4-BE49-F238E27FC236}">
                <a16:creationId xmlns:a16="http://schemas.microsoft.com/office/drawing/2014/main" id="{F008B07B-A354-4524-902C-33435733ACC8}"/>
              </a:ext>
            </a:extLst>
          </p:cNvPr>
          <p:cNvSpPr/>
          <p:nvPr/>
        </p:nvSpPr>
        <p:spPr>
          <a:xfrm>
            <a:off x="10764253" y="35509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8BAD3D1E-944B-4664-8FC3-C341F3C3F964}"/>
              </a:ext>
            </a:extLst>
          </p:cNvPr>
          <p:cNvSpPr/>
          <p:nvPr/>
        </p:nvSpPr>
        <p:spPr>
          <a:xfrm>
            <a:off x="7980947" y="50463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Symbol zastępczy zawartości 7">
            <a:extLst>
              <a:ext uri="{FF2B5EF4-FFF2-40B4-BE49-F238E27FC236}">
                <a16:creationId xmlns:a16="http://schemas.microsoft.com/office/drawing/2014/main" id="{2843FE39-1BE9-436B-9D0F-CF59D85DE5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27868"/>
            <a:ext cx="5181600" cy="3072620"/>
          </a:xfrm>
        </p:spPr>
      </p:pic>
      <p:sp>
        <p:nvSpPr>
          <p:cNvPr id="17" name="Strzałka: w dół 16">
            <a:extLst>
              <a:ext uri="{FF2B5EF4-FFF2-40B4-BE49-F238E27FC236}">
                <a16:creationId xmlns:a16="http://schemas.microsoft.com/office/drawing/2014/main" id="{0C4E0B5D-66AA-4899-B9E7-BC27FE28829E}"/>
              </a:ext>
            </a:extLst>
          </p:cNvPr>
          <p:cNvSpPr/>
          <p:nvPr/>
        </p:nvSpPr>
        <p:spPr>
          <a:xfrm>
            <a:off x="5007461" y="285670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246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29C894-5539-4AD0-82CC-D8BAA7F07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Informacja: Pomyślnie zarejestrowano przedmiot =&gt; kliknij: Odśwież =&gt; Twoja wybrana grupa</a:t>
            </a:r>
          </a:p>
        </p:txBody>
      </p:sp>
      <p:pic>
        <p:nvPicPr>
          <p:cNvPr id="13" name="Symbol zastępczy zawartości 7">
            <a:extLst>
              <a:ext uri="{FF2B5EF4-FFF2-40B4-BE49-F238E27FC236}">
                <a16:creationId xmlns:a16="http://schemas.microsoft.com/office/drawing/2014/main" id="{C9FBB9AF-903D-42BE-9AE9-581E146B59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9965"/>
            <a:ext cx="5181600" cy="3382658"/>
          </a:xfrm>
        </p:spPr>
      </p:pic>
      <p:sp>
        <p:nvSpPr>
          <p:cNvPr id="14" name="Strzałka: w lewo 13">
            <a:extLst>
              <a:ext uri="{FF2B5EF4-FFF2-40B4-BE49-F238E27FC236}">
                <a16:creationId xmlns:a16="http://schemas.microsoft.com/office/drawing/2014/main" id="{E45CF4D6-1356-4EDD-B0D3-CD1512D57ACF}"/>
              </a:ext>
            </a:extLst>
          </p:cNvPr>
          <p:cNvSpPr/>
          <p:nvPr/>
        </p:nvSpPr>
        <p:spPr>
          <a:xfrm>
            <a:off x="4058652" y="288757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Symbol zastępczy zawartości 5">
            <a:extLst>
              <a:ext uri="{FF2B5EF4-FFF2-40B4-BE49-F238E27FC236}">
                <a16:creationId xmlns:a16="http://schemas.microsoft.com/office/drawing/2014/main" id="{46BCDC9D-F45A-4325-8D59-251B3C814E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62951"/>
            <a:ext cx="5181600" cy="3476686"/>
          </a:xfrm>
        </p:spPr>
      </p:pic>
      <p:sp>
        <p:nvSpPr>
          <p:cNvPr id="16" name="Strzałka: w dół 15">
            <a:extLst>
              <a:ext uri="{FF2B5EF4-FFF2-40B4-BE49-F238E27FC236}">
                <a16:creationId xmlns:a16="http://schemas.microsoft.com/office/drawing/2014/main" id="{C4F6E792-BEFC-4E6C-B0A3-5BD3059D451C}"/>
              </a:ext>
            </a:extLst>
          </p:cNvPr>
          <p:cNvSpPr/>
          <p:nvPr/>
        </p:nvSpPr>
        <p:spPr>
          <a:xfrm>
            <a:off x="10659979" y="328061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3446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12C1C7-AC5D-4893-8CA2-8CB8B8AD2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Stan po rejestracji =&gt; Mój </a:t>
            </a:r>
            <a:r>
              <a:rPr lang="pl-PL" sz="2800" dirty="0" err="1"/>
              <a:t>USOSweb</a:t>
            </a:r>
            <a:r>
              <a:rPr lang="pl-PL" sz="2800" dirty="0"/>
              <a:t> =&gt; Zajęcia studenta =&gt; widoczny wybrany język i grupa.</a:t>
            </a:r>
            <a:br>
              <a:rPr lang="pl-PL" sz="2800" dirty="0"/>
            </a:br>
            <a:r>
              <a:rPr lang="pl-PL" sz="2800" dirty="0"/>
              <a:t>Język angielski zarejestrowano podczas rekrutacji na studia.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3930642-5D93-408E-9D92-A9201B9088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88" y="1965136"/>
            <a:ext cx="6882063" cy="4026612"/>
          </a:xfrm>
        </p:spPr>
      </p:pic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E708BC71-7B5C-49BD-802F-4E68CD4C9040}"/>
              </a:ext>
            </a:extLst>
          </p:cNvPr>
          <p:cNvSpPr/>
          <p:nvPr/>
        </p:nvSpPr>
        <p:spPr>
          <a:xfrm>
            <a:off x="4523873" y="33565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6EB59E81-5D4A-4F85-95A5-84BCB37E4C42}"/>
              </a:ext>
            </a:extLst>
          </p:cNvPr>
          <p:cNvSpPr/>
          <p:nvPr/>
        </p:nvSpPr>
        <p:spPr>
          <a:xfrm>
            <a:off x="4523873" y="41895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382511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126</Words>
  <Application>Microsoft Office PowerPoint</Application>
  <PresentationFormat>Panoramiczny</PresentationFormat>
  <Paragraphs>9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Rejestracja na drugi język obcy krok po kroku</vt:lpstr>
      <vt:lpstr>Logowanie do systemu USOSweb =&gt; zakładka: Dla studentów =&gt; kafel: Rejestracja</vt:lpstr>
      <vt:lpstr>Rejestracja na przedmioty =&gt; wybór 2-go języka obcego =&gt; przejdź do rejestracji</vt:lpstr>
      <vt:lpstr>Wybierz język =&gt; kliknij w wybrany koszyk =&gt; wybierz grupę =&gt; kliknij Rejestruj </vt:lpstr>
      <vt:lpstr>Informacja: Pomyślnie zarejestrowano przedmiot =&gt; kliknij: Odśwież =&gt; Twoja wybrana grupa</vt:lpstr>
      <vt:lpstr>Zmiana grupy/języka =&gt; wróć do kalendarza rejestracji =&gt; kliknij w koszyk, aby się wyrejestrować </vt:lpstr>
      <vt:lpstr>Wybierz język =&gt; kliknij w wybrany koszyk =&gt; wybierz grupę =&gt; kliknij Rejestruj </vt:lpstr>
      <vt:lpstr>Informacja: Pomyślnie zarejestrowano przedmiot =&gt; kliknij: Odśwież =&gt; Twoja wybrana grupa</vt:lpstr>
      <vt:lpstr>Stan po rejestracji =&gt; Mój USOSweb =&gt; Zajęcia studenta =&gt; widoczny wybrany język i grupa. Język angielski zarejestrowano podczas rekrutacji na studia.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</dc:title>
  <dc:creator>Leonika Drost</dc:creator>
  <cp:lastModifiedBy>SPNJO</cp:lastModifiedBy>
  <cp:revision>8</cp:revision>
  <dcterms:created xsi:type="dcterms:W3CDTF">2023-09-26T10:03:34Z</dcterms:created>
  <dcterms:modified xsi:type="dcterms:W3CDTF">2023-09-26T12:32:39Z</dcterms:modified>
</cp:coreProperties>
</file>