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13B232-6CF9-4026-B5C8-595249FA15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FBB2D4E-A1B7-4B4E-8CE5-08BAC7371D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CA71A79-C337-47FA-9159-CCB3CCD61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2F2571-F8F8-4F7A-AF4C-009263163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1620D32-42B4-48B8-9C8B-BAA17B0A4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549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C82964-B455-497B-98E2-3F648E2DE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D5C4815-FEA1-48E6-B9BE-69B1496FB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B2795F-9B6A-4AB7-A9D3-D3D29DD3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C0F5F43-0757-42EB-BC79-BD1B27D1B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094FCB-9ECC-432E-8E7F-36CDB4FD4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3623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E2B086A-ACA3-4F18-B2FD-7B93AC272A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6A3D1-CDD9-42B7-888F-D890699E5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F7A81C5-37B4-444F-83B9-F411A339B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E2FC899-1167-45F7-B6A1-217F7E5D2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55F000B-7D5D-4538-9FFF-A983CF36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525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28B9CB-9C58-4511-AFCD-468A056EE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F83508-9482-4907-8159-903682079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BF789D-63D8-45DC-B32A-07E289A2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30024A-D105-436E-BE4B-AE382963D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9EBB93-40E8-4252-90D2-3884325A5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5312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FC2852-BE63-4C09-A276-321400399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80F9402-B63A-4B54-ADCB-D0692A946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3CD803-C37F-438A-9941-FA0FF97C6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F30BA2-FD47-4A1A-AA22-8B78770CD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7532BDA-F647-44D8-9D5A-3DE35AB4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337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28E280-B510-4253-BE13-35BE68CA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99A732-1220-454F-9AAB-417F017B25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C301F4-CCF2-4387-8EFB-1A4E3DE94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E215DFD-8EDA-4F86-8964-3DCAE19B9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4AFF24-A551-4AA6-B55D-4241D1F5D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C33BC3A-3649-43C0-A96E-41ACA3C1D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51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D208E0-750E-47D9-9EA9-30F2415F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C2A5D7D-E75E-4B2D-86BF-FAA73FC3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A479A2-E7A3-44E9-8FE5-AC2FD361E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E66DE71-D96A-415C-B767-0BDCD8999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036AE8D-08B3-4AAE-8977-AD791BA77C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C61F0F0-4912-4D63-A913-190631C73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6417D3D-7A9D-4CE9-838B-6D0337464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4C70AC-6A99-4B36-A11F-56D7F3527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353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328C2D-ADA4-4E9C-A534-6415DC124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89049DE-7EAE-43B7-9A90-AB0E71F4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582BB62-E162-44A8-B803-DE00CCF7A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E1A640-99D1-4B71-8F40-08E15BFD8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2034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6CB1109-D4EA-4A4B-84CE-BA612873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0C36E9E-8818-487B-ABC5-CB209E873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06C906A-09B8-488C-88B7-23FF55336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4806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22D2FF-A637-4BCA-915D-E6441E5B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8C7804-CF61-499C-B9AE-1ED007104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961DDFA-058C-4577-9B15-BBC1CF37E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D948228-457E-486B-BA81-96F2BC49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ACAF40B-13E5-4B4A-BD1C-43A45CAE9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E257918-0C18-486A-9C98-6685EA03E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899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E94955-4422-4B0C-95EB-B3C4F9E4E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D7640B5-3A31-4179-9C8A-A3C6651A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31A363F-50BD-430F-A05C-CA3C2EDCE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AE65A4E-5CCE-4546-843E-D96A929B0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A35DAE5-1259-4EB3-AF00-B2242C245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FA9A4AE-4C4C-4149-AFC7-318D62102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343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768F07B-710C-4261-BA33-737FBE9B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CC0E6F4-BB22-4686-9194-F49BC603B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4C4B9A-91C1-4C27-AF4C-2694DD5FB7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30F81-C217-4223-9DD9-2F189952E057}" type="datetimeFigureOut">
              <a:rPr lang="pl-PL" smtClean="0"/>
              <a:t>09.05.24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32AF99-8CB7-4F1F-90E2-60C93E0FA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9B28A5-97D0-414A-B202-B1D784395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557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763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9735E21-57D0-41E9-B695-E583D0140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3555" y="1305233"/>
            <a:ext cx="5914104" cy="2927554"/>
          </a:xfrm>
        </p:spPr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CDCFF0F7-7A73-4E74-AF45-9AF99C69D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3553" y="4232787"/>
            <a:ext cx="5914104" cy="1932039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71786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3DCCB5-3E34-409C-A23A-FCC5ADA2D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8645"/>
            <a:ext cx="10515600" cy="626807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BA41F0-CCF6-4221-B2B1-934B79EDE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208146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Panoramiczny</PresentationFormat>
  <Paragraphs>0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Marta Andrzejewska</dc:creator>
  <cp:lastModifiedBy>Małgorzata Plenzler-Fedorowicz</cp:lastModifiedBy>
  <cp:revision>2</cp:revision>
  <dcterms:created xsi:type="dcterms:W3CDTF">2024-05-08T07:26:13Z</dcterms:created>
  <dcterms:modified xsi:type="dcterms:W3CDTF">2024-05-09T06:16:32Z</dcterms:modified>
</cp:coreProperties>
</file>