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1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3B232-6CF9-4026-B5C8-595249FA1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BB2D4E-A1B7-4B4E-8CE5-08BAC737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A71A79-C337-47FA-9159-CCB3CCD6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2F2571-F8F8-4F7A-AF4C-00926316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620D32-42B4-48B8-9C8B-BAA17B0A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49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82964-B455-497B-98E2-3F648E2D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D5C4815-FEA1-48E6-B9BE-69B1496F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B2795F-9B6A-4AB7-A9D3-D3D29DD3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0F5F43-0757-42EB-BC79-BD1B27D1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094FCB-9ECC-432E-8E7F-36CDB4F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2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2B086A-ACA3-4F18-B2FD-7B93AC272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06A3D1-CDD9-42B7-888F-D890699E5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7A81C5-37B4-444F-83B9-F411A339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2FC899-1167-45F7-B6A1-217F7E5D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5F000B-7D5D-4538-9FFF-A983CF36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25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8B9CB-9C58-4511-AFCD-468A056E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F83508-9482-4907-8159-90368207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F789D-63D8-45DC-B32A-07E289A2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30024A-D105-436E-BE4B-AE382963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9EBB93-40E8-4252-90D2-3884325A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3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C2852-BE63-4C09-A276-32140039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0F9402-B63A-4B54-ADCB-D0692A94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CD803-C37F-438A-9941-FA0FF97C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F30BA2-FD47-4A1A-AA22-8B78770C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532BDA-F647-44D8-9D5A-3DE35AB4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3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8E280-B510-4253-BE13-35BE68CA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99A732-1220-454F-9AAB-417F017B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C301F4-CCF2-4387-8EFB-1A4E3DE94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215DFD-8EDA-4F86-8964-3DCAE19B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4AFF24-A551-4AA6-B55D-4241D1F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33BC3A-3649-43C0-A96E-41ACA3C1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208E0-750E-47D9-9EA9-30F2415F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2A5D7D-E75E-4B2D-86BF-FAA73FC3C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A479A2-E7A3-44E9-8FE5-AC2FD361E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E66DE71-D96A-415C-B767-0BDCD8999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36AE8D-08B3-4AAE-8977-AD791BA77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C61F0F0-4912-4D63-A913-190631C7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6417D3D-7A9D-4CE9-838B-6D033746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4C70AC-6A99-4B36-A11F-56D7F352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53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28C2D-ADA4-4E9C-A534-6415DC12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9049DE-7EAE-43B7-9A90-AB0E71F4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582BB62-E162-44A8-B803-DE00CCF7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E1A640-99D1-4B71-8F40-08E15BFD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03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6CB1109-D4EA-4A4B-84CE-BA612873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C36E9E-8818-487B-ABC5-CB209E87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6C906A-09B8-488C-88B7-23FF5533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80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2D2FF-A637-4BCA-915D-E6441E5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C7804-CF61-499C-B9AE-1ED00710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61DDFA-058C-4577-9B15-BBC1CF37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948228-457E-486B-BA81-96F2BC49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CAF40B-13E5-4B4A-BD1C-43A45CAE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257918-0C18-486A-9C98-6685EA0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94955-4422-4B0C-95EB-B3C4F9E4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D7640B5-3A31-4179-9C8A-A3C6651A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1A363F-50BD-430F-A05C-CA3C2EDC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E65A4E-5CCE-4546-843E-D96A929B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35DAE5-1259-4EB3-AF00-B2242C24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A9A4AE-4C4C-4149-AFC7-318D6210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4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68F07B-710C-4261-BA33-737FBE9B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C0E6F4-BB22-4686-9194-F49BC603B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4C4B9A-91C1-4C27-AF4C-2694DD5FB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0F81-C217-4223-9DD9-2F189952E057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32AF99-8CB7-4F1F-90E2-60C93E0FA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9B28A5-97D0-414A-B202-B1D784395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5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40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9735E21-57D0-41E9-B695-E583D0140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55" y="1305233"/>
            <a:ext cx="5914104" cy="292755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CDCFF0F7-7A73-4E74-AF45-9AF99C69D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3553" y="4232787"/>
            <a:ext cx="5914104" cy="1932039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DCCB5-3E34-409C-A23A-FCC5ADA2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645"/>
            <a:ext cx="10515600" cy="626807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BA41F0-CCF6-4221-B2B1-934B79ED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0814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Andrzejewska</dc:creator>
  <cp:lastModifiedBy>Marta Andrzejewska</cp:lastModifiedBy>
  <cp:revision>1</cp:revision>
  <dcterms:created xsi:type="dcterms:W3CDTF">2024-05-08T07:26:13Z</dcterms:created>
  <dcterms:modified xsi:type="dcterms:W3CDTF">2024-05-08T07:26:48Z</dcterms:modified>
</cp:coreProperties>
</file>