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5" r:id="rId8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24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8BA48A-42B3-7326-BF00-A84A52896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7862B6D-556F-2772-1542-D8F0D7D37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B63E46-DC77-211E-52D7-5A9D7F07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029A43-5CC2-2879-447A-94C4E371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E7FD88-575C-0CDB-0930-8659E04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43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35AEDF-25F8-D277-0E3E-7806C8F5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0FE8C07-35DA-1DFA-7AAF-6BC85BCE9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B3D790-8291-7D7D-2930-8971756C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4402CB-7D4C-509D-A0B1-9ABE7618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E12E7B-F30F-9AAD-550C-ED5F96FD5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20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2232B62-C0B5-70B4-47AE-360FF4C15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702730E-0481-E062-7DF5-C987DBF17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50E4754-F1B1-576A-9042-F36EF358F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593B4-C9EC-0BD7-69E8-E7DBE551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544BF7-7D97-B845-B7EC-4CE6021F1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61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D29CB0-4F7A-C9F7-6CD6-7FE5A55A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12E8EC-6DF2-4847-A0A0-6675AD9DE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C67A0F-D470-FC65-44BD-E568A3C5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B1C384-2172-771B-57E9-C706C0612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67ED97B-8933-99EB-0738-94E3F7F0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219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D0774A-4790-3FB0-F510-096EC6D78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A70B65-62E1-915D-C361-0A4BAC1E3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FF6078-D5B6-2C73-1FC1-970462B01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96BB01-2EF8-F2FC-90DF-6CDFC95BA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48CD513-705A-C470-4557-155F86F47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86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6E36E7-1AF9-55D6-D6BB-2E95183E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3F9CD6-1E4C-1062-3951-5B01EEA4C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6396CC-B0FF-5B43-17B6-FFD037CE7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1C42B32-D831-858D-4205-FA290C17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40F707F-3B92-E0CF-3975-B40CB6A6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9065ED6-F05E-14A5-DB34-B9A98601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949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022955-0E85-A7E7-9D26-D33A134DC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CAC1514-3C85-CC76-2FF0-FF7EF4CE8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A4616F-E989-878B-7CB6-711A42FE6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D232336-094A-3AE5-122E-4519E9277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3B918E-C542-D5DA-CF68-3599A3F3E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23421A4-9A8F-9C4F-4EF1-B4B16AC6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920868A-882E-5CE1-A3CA-F7E81393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7F21682-9480-A850-0620-3FA09C97F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420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5D02E-15D5-D135-0E33-D0A22C84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D5F5CE7-1CA6-F9FD-B726-8012C46D2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0BD714D-D581-4751-35DE-F447D0F18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F5B86D7-126D-2339-C615-833A76B1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184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19D7EBE-53CE-72E9-817B-36056A92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2643A7-3615-E57D-16E0-6A6B0ABEC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383064-A031-623D-217F-20CB24E8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704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34B2AE-2A38-981C-0154-503174E1E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B0C64D-5B7E-BB21-29E4-9655D7DB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A7F82A-A705-562C-E87F-A361D9E97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14BEF63-1DF2-5D23-8A57-7990420D5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23EA892-F689-475A-334A-229C7865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9A0521-BB2F-B0FD-A5AE-1F95917E1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54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EB72A9-5AA3-72EF-00B6-D68F5D8FD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49557-0C59-471C-4AE7-5ADC76BCE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CF26D00-78D7-3B8B-26A0-518444713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FDB854B-AC6F-40F8-D205-63577831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086EF32-D5F4-DDAF-8472-69E8D3E4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9EA61D9-58DB-D34E-8D75-BBA5E913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8775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5D3E83-57E8-A56D-0E9F-0D442072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C5E239-5F07-8BAE-911E-0010B1F36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4A12D5-3404-0E4E-A7FF-DF6010188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FC068E-2CAB-4622-95EA-2153EBCAB894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75E616B-0494-7420-98D3-F0DF4BBBC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6C4C0D-69EF-7AF6-CDF1-873F23578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2B6094-DF2A-4E73-8F88-F401755383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08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3F7E30-1544-A29F-0E6C-35E712A49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86896"/>
            <a:ext cx="9144000" cy="884173"/>
          </a:xfrm>
        </p:spPr>
        <p:txBody>
          <a:bodyPr>
            <a:normAutofit/>
          </a:bodyPr>
          <a:lstStyle/>
          <a:p>
            <a:r>
              <a:rPr lang="pl-PL" sz="5000" dirty="0" err="1"/>
              <a:t>Thesis</a:t>
            </a:r>
            <a:r>
              <a:rPr lang="pl-PL" sz="5000" dirty="0"/>
              <a:t> </a:t>
            </a:r>
            <a:r>
              <a:rPr lang="pl-PL" sz="5000" dirty="0" err="1"/>
              <a:t>title</a:t>
            </a:r>
            <a:endParaRPr lang="pl-PL" sz="5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D50BD81-637F-0448-A9E7-D9DA2B13C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075"/>
            <a:ext cx="9144000" cy="63019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Full name, degree </a:t>
            </a:r>
            <a:r>
              <a:rPr lang="en-US" dirty="0" err="1"/>
              <a:t>programme</a:t>
            </a:r>
            <a:r>
              <a:rPr lang="en-US" dirty="0"/>
              <a:t>, type</a:t>
            </a:r>
            <a:r>
              <a:rPr lang="pl-PL" dirty="0"/>
              <a:t>,</a:t>
            </a:r>
            <a:r>
              <a:rPr lang="en-US" dirty="0"/>
              <a:t> and form of study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338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9BEE8-03BB-A3C2-226C-C5E3411BC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259"/>
            <a:ext cx="10515600" cy="850429"/>
          </a:xfrm>
        </p:spPr>
        <p:txBody>
          <a:bodyPr/>
          <a:lstStyle/>
          <a:p>
            <a:pPr algn="ctr"/>
            <a:r>
              <a:rPr lang="pl-PL" dirty="0" err="1"/>
              <a:t>Research</a:t>
            </a:r>
            <a:r>
              <a:rPr lang="pl-PL" dirty="0"/>
              <a:t> problem and a</a:t>
            </a:r>
            <a:r>
              <a:rPr lang="en-US" dirty="0" err="1"/>
              <a:t>im</a:t>
            </a:r>
            <a:r>
              <a:rPr lang="en-US" dirty="0"/>
              <a:t> of the study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AD5489-C425-8746-C670-50E488100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3909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9BEE8-03BB-A3C2-226C-C5E3411BC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259"/>
            <a:ext cx="10515600" cy="850429"/>
          </a:xfrm>
        </p:spPr>
        <p:txBody>
          <a:bodyPr/>
          <a:lstStyle/>
          <a:p>
            <a:pPr algn="ctr"/>
            <a:r>
              <a:rPr lang="pl-PL" dirty="0" err="1"/>
              <a:t>Theoretical</a:t>
            </a:r>
            <a:r>
              <a:rPr lang="pl-PL" dirty="0"/>
              <a:t> </a:t>
            </a:r>
            <a:r>
              <a:rPr lang="pl-PL" dirty="0" err="1"/>
              <a:t>foundations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AD5489-C425-8746-C670-50E488100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07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010D6F-30BC-2D44-2A85-163B7386A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4973"/>
            <a:ext cx="10515600" cy="825715"/>
          </a:xfrm>
        </p:spPr>
        <p:txBody>
          <a:bodyPr/>
          <a:lstStyle/>
          <a:p>
            <a:pPr algn="ctr"/>
            <a:r>
              <a:rPr lang="pl-PL" dirty="0"/>
              <a:t>Method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4CF40A-6D49-9BAD-F3A2-DCA094939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850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C81538-B786-D85D-3363-6543258D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258"/>
            <a:ext cx="10515600" cy="850429"/>
          </a:xfrm>
        </p:spPr>
        <p:txBody>
          <a:bodyPr/>
          <a:lstStyle/>
          <a:p>
            <a:pPr algn="ctr"/>
            <a:r>
              <a:rPr lang="pl-PL" dirty="0" err="1"/>
              <a:t>Results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F3D303-73F1-DB7A-1714-80C2318C8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118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C81538-B786-D85D-3363-6543258D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258"/>
            <a:ext cx="10515600" cy="850429"/>
          </a:xfrm>
        </p:spPr>
        <p:txBody>
          <a:bodyPr/>
          <a:lstStyle/>
          <a:p>
            <a:pPr algn="ctr"/>
            <a:r>
              <a:rPr lang="pl-PL" dirty="0" err="1"/>
              <a:t>Conclusions</a:t>
            </a:r>
            <a:r>
              <a:rPr lang="pl-PL" dirty="0"/>
              <a:t> and </a:t>
            </a:r>
            <a:r>
              <a:rPr lang="pl-PL" dirty="0" err="1"/>
              <a:t>summary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F3D303-73F1-DB7A-1714-80C2318C8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394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F83BC-3AF1-F693-AB55-6D167B6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5492"/>
            <a:ext cx="10515600" cy="1023423"/>
          </a:xfrm>
        </p:spPr>
        <p:txBody>
          <a:bodyPr/>
          <a:lstStyle/>
          <a:p>
            <a:pPr algn="ctr"/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123327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34</Words>
  <Application>Microsoft Office PowerPoint</Application>
  <PresentationFormat>Panoramiczny</PresentationFormat>
  <Paragraphs>8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Motyw pakietu Office</vt:lpstr>
      <vt:lpstr>Thesis title</vt:lpstr>
      <vt:lpstr>Research problem and aim of the study </vt:lpstr>
      <vt:lpstr>Theoretical foundations</vt:lpstr>
      <vt:lpstr>Method</vt:lpstr>
      <vt:lpstr>Results</vt:lpstr>
      <vt:lpstr>Conclusions and summary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pracy dyplomowej</dc:title>
  <dc:creator>Joanna Juśkiewicz</dc:creator>
  <cp:lastModifiedBy>Justyna Majewska</cp:lastModifiedBy>
  <cp:revision>9</cp:revision>
  <cp:lastPrinted>2026-02-12T10:42:07Z</cp:lastPrinted>
  <dcterms:created xsi:type="dcterms:W3CDTF">2026-01-27T07:46:15Z</dcterms:created>
  <dcterms:modified xsi:type="dcterms:W3CDTF">2026-03-19T09:23:38Z</dcterms:modified>
</cp:coreProperties>
</file>