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6" r:id="rId4"/>
    <p:sldId id="258" r:id="rId5"/>
    <p:sldId id="259" r:id="rId6"/>
    <p:sldId id="267" r:id="rId7"/>
    <p:sldId id="265" r:id="rId8"/>
  </p:sldIdLst>
  <p:sldSz cx="12192000" cy="6858000"/>
  <p:notesSz cx="6797675" cy="9928225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025" autoAdjust="0"/>
    <p:restoredTop sz="94660"/>
  </p:normalViewPr>
  <p:slideViewPr>
    <p:cSldViewPr snapToGrid="0">
      <p:cViewPr varScale="1">
        <p:scale>
          <a:sx n="92" d="100"/>
          <a:sy n="92" d="100"/>
        </p:scale>
        <p:origin x="240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38BA48A-42B3-7326-BF00-A84A52896F2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C7862B6D-556F-2772-1542-D8F0D7D3793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2EB63E46-DC77-211E-52D7-5A9D7F072D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C068E-2CAB-4622-95EA-2153EBCAB894}" type="datetimeFigureOut">
              <a:rPr lang="pl-PL" smtClean="0"/>
              <a:t>19.03.2026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0B029A43-5CC2-2879-447A-94C4E371BB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7AE7FD88-575C-0CDB-0930-8659E0478C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B6094-DF2A-4E73-8F88-F4017553836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094323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235AEDF-25F8-D277-0E3E-7806C8F5F9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50FE8C07-35DA-1DFA-7AAF-6BC85BCE9CD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EAB3D790-8291-7D7D-2930-8971756CAC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C068E-2CAB-4622-95EA-2153EBCAB894}" type="datetimeFigureOut">
              <a:rPr lang="pl-PL" smtClean="0"/>
              <a:t>19.03.2026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104402CB-7D4C-509D-A0B1-9ABE761896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D0E12E7B-F30F-9AAD-550C-ED5F96FD5D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B6094-DF2A-4E73-8F88-F4017553836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582047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id="{D2232B62-C0B5-70B4-47AE-360FF4C15A1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7702730E-0481-E062-7DF5-C987DBF17F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D50E4754-F1B1-576A-9042-F36EF358F0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C068E-2CAB-4622-95EA-2153EBCAB894}" type="datetimeFigureOut">
              <a:rPr lang="pl-PL" smtClean="0"/>
              <a:t>19.03.2026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453593B4-C9EC-0BD7-69E8-E7DBE551EA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B6544BF7-7D97-B845-B7EC-4CE6021F18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B6094-DF2A-4E73-8F88-F4017553836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906105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ED29CB0-4F7A-C9F7-6CD6-7FE5A55A67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9312E8EC-6DF2-4847-A0A0-6675AD9DE9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2AC67A0F-D470-FC65-44BD-E568A3C5CA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C068E-2CAB-4622-95EA-2153EBCAB894}" type="datetimeFigureOut">
              <a:rPr lang="pl-PL" smtClean="0"/>
              <a:t>19.03.2026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ABB1C384-2172-771B-57E9-C706C0612E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167ED97B-8933-99EB-0738-94E3F7F0A6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B6094-DF2A-4E73-8F88-F4017553836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721992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8D0774A-4790-3FB0-F510-096EC6D78A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7EA70B65-62E1-915D-C361-0A4BAC1E3D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83FF6078-D5B6-2C73-1FC1-970462B013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C068E-2CAB-4622-95EA-2153EBCAB894}" type="datetimeFigureOut">
              <a:rPr lang="pl-PL" smtClean="0"/>
              <a:t>19.03.2026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8696BB01-2EF8-F2FC-90DF-6CDFC95BAE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548CD513-705A-C470-4557-155F86F478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B6094-DF2A-4E73-8F88-F4017553836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448682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46E36E7-1AF9-55D6-D6BB-2E95183EF8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23F9CD6-1E4C-1062-3951-5B01EEA4C4D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A86396CC-B0FF-5B43-17B6-FFD037CE7C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E1C42B32-D831-858D-4205-FA290C17E7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C068E-2CAB-4622-95EA-2153EBCAB894}" type="datetimeFigureOut">
              <a:rPr lang="pl-PL" smtClean="0"/>
              <a:t>19.03.2026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B40F707F-3B92-E0CF-3975-B40CB6A660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B9065ED6-F05E-14A5-DB34-B9A9860117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B6094-DF2A-4E73-8F88-F4017553836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494914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E022955-0E85-A7E7-9D26-D33A134DCD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3CAC1514-3C85-CC76-2FF0-FF7EF4CE86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84A4616F-E989-878B-7CB6-711A42FE64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7D232336-094A-3AE5-122E-4519E927788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063B918E-C542-D5DA-CF68-3599A3F3E88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>
            <a:extLst>
              <a:ext uri="{FF2B5EF4-FFF2-40B4-BE49-F238E27FC236}">
                <a16:creationId xmlns:a16="http://schemas.microsoft.com/office/drawing/2014/main" id="{023421A4-9A8F-9C4F-4EF1-B4B16AC6C1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C068E-2CAB-4622-95EA-2153EBCAB894}" type="datetimeFigureOut">
              <a:rPr lang="pl-PL" smtClean="0"/>
              <a:t>19.03.2026</a:t>
            </a:fld>
            <a:endParaRPr lang="pl-PL"/>
          </a:p>
        </p:txBody>
      </p:sp>
      <p:sp>
        <p:nvSpPr>
          <p:cNvPr id="8" name="Symbol zastępczy stopki 7">
            <a:extLst>
              <a:ext uri="{FF2B5EF4-FFF2-40B4-BE49-F238E27FC236}">
                <a16:creationId xmlns:a16="http://schemas.microsoft.com/office/drawing/2014/main" id="{1920868A-882E-5CE1-A3CA-F7E8139373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id="{07F21682-9480-A850-0620-3FA09C97F4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B6094-DF2A-4E73-8F88-F4017553836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84201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FD5D02E-15D5-D135-0E33-D0A22C8404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6D5F5CE7-1CA6-F9FD-B726-8012C46D26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C068E-2CAB-4622-95EA-2153EBCAB894}" type="datetimeFigureOut">
              <a:rPr lang="pl-PL" smtClean="0"/>
              <a:t>19.03.2026</a:t>
            </a:fld>
            <a:endParaRPr lang="pl-PL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20BD714D-D581-4751-35DE-F447D0F184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1F5B86D7-126D-2339-C615-833A76B17F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B6094-DF2A-4E73-8F88-F4017553836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918451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>
            <a:extLst>
              <a:ext uri="{FF2B5EF4-FFF2-40B4-BE49-F238E27FC236}">
                <a16:creationId xmlns:a16="http://schemas.microsoft.com/office/drawing/2014/main" id="{119D7EBE-53CE-72E9-817B-36056A92AA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C068E-2CAB-4622-95EA-2153EBCAB894}" type="datetimeFigureOut">
              <a:rPr lang="pl-PL" smtClean="0"/>
              <a:t>19.03.2026</a:t>
            </a:fld>
            <a:endParaRPr lang="pl-PL"/>
          </a:p>
        </p:txBody>
      </p:sp>
      <p:sp>
        <p:nvSpPr>
          <p:cNvPr id="3" name="Symbol zastępczy stopki 2">
            <a:extLst>
              <a:ext uri="{FF2B5EF4-FFF2-40B4-BE49-F238E27FC236}">
                <a16:creationId xmlns:a16="http://schemas.microsoft.com/office/drawing/2014/main" id="{1E2643A7-3615-E57D-16E0-6A6B0ABEC4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40383064-A031-623D-217F-20CB24E8F4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B6094-DF2A-4E73-8F88-F4017553836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070450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734B2AE-2A38-981C-0154-503174E1E7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8B0C64D-5B7E-BB21-29E4-9655D7DBE7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66A7F82A-A705-562C-E87F-A361D9E9767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B14BEF63-1DF2-5D23-8A57-7990420D52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C068E-2CAB-4622-95EA-2153EBCAB894}" type="datetimeFigureOut">
              <a:rPr lang="pl-PL" smtClean="0"/>
              <a:t>19.03.2026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D23EA892-F689-475A-334A-229C78655D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C89A0521-BB2F-B0FD-A5AE-1F95917E1D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B6094-DF2A-4E73-8F88-F4017553836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35475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AEB72A9-5AA3-72EF-00B6-D68F5D8FD7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ADC49557-0C59-471C-4AE7-5ADC76BCEB9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0CF26D00-78D7-3B8B-26A0-518444713C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8FDB854B-AC6F-40F8-D205-63577831CB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C068E-2CAB-4622-95EA-2153EBCAB894}" type="datetimeFigureOut">
              <a:rPr lang="pl-PL" smtClean="0"/>
              <a:t>19.03.2026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5086EF32-D5F4-DDAF-8472-69E8D3E4E1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A9EA61D9-58DB-D34E-8D75-BBA5E913F6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B6094-DF2A-4E73-8F88-F4017553836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687757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>
            <a:extLst>
              <a:ext uri="{FF2B5EF4-FFF2-40B4-BE49-F238E27FC236}">
                <a16:creationId xmlns:a16="http://schemas.microsoft.com/office/drawing/2014/main" id="{C95D3E83-57E8-A56D-0E9F-0D4420729D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E9C5E239-5F07-8BAE-911E-0010B1F36C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784A12D5-3404-0E4E-A7FF-DF6010188C9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5FC068E-2CAB-4622-95EA-2153EBCAB894}" type="datetimeFigureOut">
              <a:rPr lang="pl-PL" smtClean="0"/>
              <a:t>19.03.2026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C75E616B-0494-7420-98D3-F0DF4BBBC10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D86C4C0D-69EF-7AF6-CDF1-873F2357809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62B6094-DF2A-4E73-8F88-F4017553836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490859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23F7E30-1544-A29F-0E6C-35E712A49A0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3286896"/>
            <a:ext cx="9144000" cy="884173"/>
          </a:xfrm>
        </p:spPr>
        <p:txBody>
          <a:bodyPr>
            <a:normAutofit/>
          </a:bodyPr>
          <a:lstStyle/>
          <a:p>
            <a:r>
              <a:rPr lang="pl-PL" sz="5000" dirty="0" err="1"/>
              <a:t>Thesis</a:t>
            </a:r>
            <a:r>
              <a:rPr lang="pl-PL" sz="5000" dirty="0"/>
              <a:t> </a:t>
            </a:r>
            <a:r>
              <a:rPr lang="pl-PL" sz="5000" dirty="0" err="1"/>
              <a:t>title</a:t>
            </a:r>
            <a:endParaRPr lang="pl-PL" sz="5000" dirty="0"/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3D50BD81-637F-0448-A9E7-D9DA2B13C67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436075"/>
            <a:ext cx="9144000" cy="630195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Full name, degree </a:t>
            </a:r>
            <a:r>
              <a:rPr lang="en-US" dirty="0" err="1"/>
              <a:t>programme</a:t>
            </a:r>
            <a:r>
              <a:rPr lang="en-US" dirty="0"/>
              <a:t>, type</a:t>
            </a:r>
            <a:r>
              <a:rPr lang="pl-PL" dirty="0"/>
              <a:t>,</a:t>
            </a:r>
            <a:r>
              <a:rPr lang="en-US" dirty="0"/>
              <a:t> and form of study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6533886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B39BEE8-03BB-A3C2-226C-C5E3411BC3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40259"/>
            <a:ext cx="10515600" cy="850429"/>
          </a:xfrm>
        </p:spPr>
        <p:txBody>
          <a:bodyPr/>
          <a:lstStyle/>
          <a:p>
            <a:pPr algn="ctr"/>
            <a:r>
              <a:rPr lang="pl-PL" dirty="0" err="1"/>
              <a:t>Research</a:t>
            </a:r>
            <a:r>
              <a:rPr lang="pl-PL" dirty="0"/>
              <a:t> problem and a</a:t>
            </a:r>
            <a:r>
              <a:rPr lang="en-US" dirty="0" err="1"/>
              <a:t>im</a:t>
            </a:r>
            <a:r>
              <a:rPr lang="en-US" dirty="0"/>
              <a:t> of the study</a:t>
            </a:r>
            <a:r>
              <a:rPr lang="pl-PL" dirty="0"/>
              <a:t> 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BAD5489-C425-8746-C670-50E488100A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0339098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B39BEE8-03BB-A3C2-226C-C5E3411BC3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40259"/>
            <a:ext cx="10515600" cy="850429"/>
          </a:xfrm>
        </p:spPr>
        <p:txBody>
          <a:bodyPr/>
          <a:lstStyle/>
          <a:p>
            <a:pPr algn="ctr"/>
            <a:r>
              <a:rPr lang="pl-PL" dirty="0" err="1"/>
              <a:t>Theoretical</a:t>
            </a:r>
            <a:r>
              <a:rPr lang="pl-PL" dirty="0"/>
              <a:t> </a:t>
            </a:r>
            <a:r>
              <a:rPr lang="pl-PL" dirty="0" err="1"/>
              <a:t>foundations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BAD5489-C425-8746-C670-50E488100A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8500748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A010D6F-30BC-2D44-2A85-163B7386A0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64973"/>
            <a:ext cx="10515600" cy="825715"/>
          </a:xfrm>
        </p:spPr>
        <p:txBody>
          <a:bodyPr/>
          <a:lstStyle/>
          <a:p>
            <a:pPr algn="ctr"/>
            <a:r>
              <a:rPr lang="pl-PL" dirty="0"/>
              <a:t>Method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84CF40A-6D49-9BAD-F3A2-DCA0949398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985076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9C81538-B786-D85D-3363-6543258D91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40258"/>
            <a:ext cx="10515600" cy="850429"/>
          </a:xfrm>
        </p:spPr>
        <p:txBody>
          <a:bodyPr/>
          <a:lstStyle/>
          <a:p>
            <a:pPr algn="ctr"/>
            <a:r>
              <a:rPr lang="pl-PL" dirty="0" err="1"/>
              <a:t>Results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8F3D303-73F1-DB7A-1714-80C2318C83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471188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9C81538-B786-D85D-3363-6543258D91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40258"/>
            <a:ext cx="10515600" cy="850429"/>
          </a:xfrm>
        </p:spPr>
        <p:txBody>
          <a:bodyPr/>
          <a:lstStyle/>
          <a:p>
            <a:pPr algn="ctr"/>
            <a:r>
              <a:rPr lang="pl-PL" dirty="0" err="1"/>
              <a:t>Conclusions</a:t>
            </a:r>
            <a:r>
              <a:rPr lang="pl-PL" dirty="0"/>
              <a:t> and </a:t>
            </a:r>
            <a:r>
              <a:rPr lang="pl-PL" dirty="0" err="1"/>
              <a:t>summary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8F3D303-73F1-DB7A-1714-80C2318C83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339421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63F83BC-3AF1-F693-AB55-6D167B6CDF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545492"/>
            <a:ext cx="10515600" cy="1023423"/>
          </a:xfrm>
        </p:spPr>
        <p:txBody>
          <a:bodyPr/>
          <a:lstStyle/>
          <a:p>
            <a:pPr algn="ctr"/>
            <a:r>
              <a:rPr lang="pl-PL" dirty="0" err="1"/>
              <a:t>Thank</a:t>
            </a:r>
            <a:r>
              <a:rPr lang="pl-PL" dirty="0"/>
              <a:t> </a:t>
            </a:r>
            <a:r>
              <a:rPr lang="pl-PL" dirty="0" err="1"/>
              <a:t>you</a:t>
            </a:r>
            <a:r>
              <a:rPr lang="pl-PL" dirty="0"/>
              <a:t> for </a:t>
            </a:r>
            <a:r>
              <a:rPr lang="pl-PL" dirty="0" err="1"/>
              <a:t>your</a:t>
            </a:r>
            <a:r>
              <a:rPr lang="pl-PL" dirty="0"/>
              <a:t> </a:t>
            </a:r>
            <a:r>
              <a:rPr lang="pl-PL" dirty="0" err="1"/>
              <a:t>attention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731233276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Pakiet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34</Words>
  <Application>Microsoft Office PowerPoint</Application>
  <PresentationFormat>Panoramiczny</PresentationFormat>
  <Paragraphs>8</Paragraphs>
  <Slides>7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7</vt:i4>
      </vt:variant>
    </vt:vector>
  </HeadingPairs>
  <TitlesOfParts>
    <vt:vector size="11" baseType="lpstr">
      <vt:lpstr>Aptos</vt:lpstr>
      <vt:lpstr>Aptos Display</vt:lpstr>
      <vt:lpstr>Arial</vt:lpstr>
      <vt:lpstr>Motyw pakietu Office</vt:lpstr>
      <vt:lpstr>Thesis title</vt:lpstr>
      <vt:lpstr>Research problem and aim of the study </vt:lpstr>
      <vt:lpstr>Theoretical foundations</vt:lpstr>
      <vt:lpstr>Method</vt:lpstr>
      <vt:lpstr>Results</vt:lpstr>
      <vt:lpstr>Conclusions and summary</vt:lpstr>
      <vt:lpstr>Thank you for your attention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Tytuł pracy dyplomowej</dc:title>
  <dc:creator>Joanna Juśkiewicz</dc:creator>
  <cp:lastModifiedBy>Justyna Majewska</cp:lastModifiedBy>
  <cp:revision>9</cp:revision>
  <cp:lastPrinted>2026-02-12T10:42:07Z</cp:lastPrinted>
  <dcterms:created xsi:type="dcterms:W3CDTF">2026-01-27T07:46:15Z</dcterms:created>
  <dcterms:modified xsi:type="dcterms:W3CDTF">2026-03-19T09:23:38Z</dcterms:modified>
</cp:coreProperties>
</file>