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003300"/>
    <a:srgbClr val="33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430" y="4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065E9F-9CEF-4D2D-89E4-2F5F5ED7852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731995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1D06AC-F500-486D-8BB6-081FAB962E62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94274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613083-549C-490F-9A4C-0B4501A0E00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343618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D84EEE1-D05C-47F0-B108-F1CB19EB0072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490821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29741A-5506-4525-A468-7E8B3A37ED8E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63437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52707D-E407-4B2A-8AE6-33C1797FCAA2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085778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C7F877-7F1B-4D79-B94A-86ABF87F3C6A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484277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17C1F3-CAB3-4987-9CAD-46CC07D39E2B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272233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F79627-A7ED-45CA-8503-83E33924ACF2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78764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DFC3B0-AF32-4D92-BC78-445B4B13D266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91234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1F5046-173F-419B-A8DA-D42274C3427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327548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A697D0-FA19-4C8B-8E75-D578CAA2EF5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85294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pl-PL" alt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pl-PL" altLang="pl-P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04C2D5A-53C7-4D04-99E8-5D93E69291EA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91880" y="2924522"/>
            <a:ext cx="5112568" cy="2952750"/>
          </a:xfrm>
        </p:spPr>
        <p:txBody>
          <a:bodyPr anchor="ctr"/>
          <a:lstStyle/>
          <a:p>
            <a:pPr algn="l"/>
            <a:r>
              <a:rPr lang="pl-PL" sz="1600" dirty="0">
                <a:latin typeface="Calibri" panose="020F0502020204030204" pitchFamily="34" charset="0"/>
              </a:rPr>
              <a:t>Full </a:t>
            </a:r>
            <a:r>
              <a:rPr lang="pl-PL" sz="1600" dirty="0" err="1">
                <a:latin typeface="Calibri" panose="020F0502020204030204" pitchFamily="34" charset="0"/>
              </a:rPr>
              <a:t>name</a:t>
            </a:r>
            <a:r>
              <a:rPr lang="pl-PL" sz="1600" dirty="0">
                <a:latin typeface="Calibri" panose="020F0502020204030204" pitchFamily="34" charset="0"/>
              </a:rPr>
              <a:t/>
            </a:r>
            <a:br>
              <a:rPr lang="pl-PL" sz="1600" dirty="0">
                <a:latin typeface="Calibri" panose="020F0502020204030204" pitchFamily="34" charset="0"/>
              </a:rPr>
            </a:br>
            <a:r>
              <a:rPr lang="pl-PL" sz="1600" dirty="0">
                <a:latin typeface="Calibri" panose="020F0502020204030204" pitchFamily="34" charset="0"/>
              </a:rPr>
              <a:t/>
            </a:r>
            <a:br>
              <a:rPr lang="pl-PL" sz="1600" dirty="0">
                <a:latin typeface="Calibri" panose="020F0502020204030204" pitchFamily="34" charset="0"/>
              </a:rPr>
            </a:br>
            <a:r>
              <a:rPr lang="pl-PL" sz="1600" dirty="0">
                <a:latin typeface="Calibri" panose="020F0502020204030204" pitchFamily="34" charset="0"/>
              </a:rPr>
              <a:t/>
            </a:r>
            <a:br>
              <a:rPr lang="pl-PL" sz="1600" dirty="0">
                <a:latin typeface="Calibri" panose="020F0502020204030204" pitchFamily="34" charset="0"/>
              </a:rPr>
            </a:br>
            <a:r>
              <a:rPr lang="en-US" sz="1600" dirty="0">
                <a:latin typeface="Calibri" panose="020F0502020204030204" pitchFamily="34" charset="0"/>
              </a:rPr>
              <a:t>English title</a:t>
            </a:r>
            <a:r>
              <a:rPr lang="pl-PL" sz="1600" dirty="0">
                <a:latin typeface="Calibri" panose="020F0502020204030204" pitchFamily="34" charset="0"/>
              </a:rPr>
              <a:t/>
            </a:r>
            <a:br>
              <a:rPr lang="pl-PL" sz="1600" dirty="0">
                <a:latin typeface="Calibri" panose="020F0502020204030204" pitchFamily="34" charset="0"/>
              </a:rPr>
            </a:br>
            <a:r>
              <a:rPr lang="pl-PL" sz="1600" dirty="0">
                <a:latin typeface="Calibri" panose="020F0502020204030204" pitchFamily="34" charset="0"/>
              </a:rPr>
              <a:t/>
            </a:r>
            <a:br>
              <a:rPr lang="pl-PL" sz="1600" dirty="0">
                <a:latin typeface="Calibri" panose="020F0502020204030204" pitchFamily="34" charset="0"/>
              </a:rPr>
            </a:br>
            <a:r>
              <a:rPr lang="pl-PL" sz="1600" dirty="0" err="1">
                <a:latin typeface="Calibri" panose="020F0502020204030204" pitchFamily="34" charset="0"/>
              </a:rPr>
              <a:t>Polish</a:t>
            </a:r>
            <a:r>
              <a:rPr lang="pl-PL" sz="1600" dirty="0">
                <a:latin typeface="Calibri" panose="020F0502020204030204" pitchFamily="34" charset="0"/>
              </a:rPr>
              <a:t> </a:t>
            </a:r>
            <a:r>
              <a:rPr lang="en-US" sz="1600" dirty="0">
                <a:latin typeface="Calibri" panose="020F0502020204030204" pitchFamily="34" charset="0"/>
              </a:rPr>
              <a:t>title</a:t>
            </a:r>
            <a:r>
              <a:rPr lang="pl-PL" sz="1600" dirty="0">
                <a:latin typeface="Calibri" panose="020F0502020204030204" pitchFamily="34" charset="0"/>
              </a:rPr>
              <a:t/>
            </a:r>
            <a:br>
              <a:rPr lang="pl-PL" sz="1600" dirty="0">
                <a:latin typeface="Calibri" panose="020F0502020204030204" pitchFamily="34" charset="0"/>
              </a:rPr>
            </a:br>
            <a:r>
              <a:rPr lang="pl-PL" sz="1600" dirty="0">
                <a:latin typeface="Calibri" panose="020F0502020204030204" pitchFamily="34" charset="0"/>
              </a:rPr>
              <a:t>  </a:t>
            </a:r>
            <a:br>
              <a:rPr lang="pl-PL" sz="1600" dirty="0">
                <a:latin typeface="Calibri" panose="020F0502020204030204" pitchFamily="34" charset="0"/>
              </a:rPr>
            </a:br>
            <a:r>
              <a:rPr lang="pl-PL" sz="1000" dirty="0">
                <a:latin typeface="Calibri" panose="020F0502020204030204" pitchFamily="34" charset="0"/>
              </a:rPr>
              <a:t/>
            </a:r>
            <a:br>
              <a:rPr lang="pl-PL" sz="1000" dirty="0">
                <a:latin typeface="Calibri" panose="020F0502020204030204" pitchFamily="34" charset="0"/>
              </a:rPr>
            </a:br>
            <a:r>
              <a:rPr lang="en-US" sz="1000" dirty="0">
                <a:latin typeface="Calibri" panose="020F0502020204030204" pitchFamily="34" charset="0"/>
              </a:rPr>
              <a:t>Bachelor’s</a:t>
            </a:r>
            <a:r>
              <a:rPr lang="pl-PL" sz="1000" dirty="0">
                <a:latin typeface="Calibri" panose="020F0502020204030204" pitchFamily="34" charset="0"/>
              </a:rPr>
              <a:t>/ E</a:t>
            </a:r>
            <a:r>
              <a:rPr lang="en-US" sz="1000" dirty="0" err="1">
                <a:latin typeface="Calibri" panose="020F0502020204030204" pitchFamily="34" charset="0"/>
              </a:rPr>
              <a:t>ngineer’s</a:t>
            </a:r>
            <a:r>
              <a:rPr lang="pl-PL" sz="1000" dirty="0">
                <a:latin typeface="Calibri" panose="020F0502020204030204" pitchFamily="34" charset="0"/>
              </a:rPr>
              <a:t>/ M</a:t>
            </a:r>
            <a:r>
              <a:rPr lang="en-US" sz="1000" dirty="0">
                <a:latin typeface="Calibri" panose="020F0502020204030204" pitchFamily="34" charset="0"/>
              </a:rPr>
              <a:t>aster’s thesis</a:t>
            </a:r>
            <a:r>
              <a:rPr lang="pl-PL" sz="1000" dirty="0">
                <a:latin typeface="Calibri" panose="020F0502020204030204" pitchFamily="34" charset="0"/>
              </a:rPr>
              <a:t/>
            </a:r>
            <a:br>
              <a:rPr lang="pl-PL" sz="1000" dirty="0">
                <a:latin typeface="Calibri" panose="020F0502020204030204" pitchFamily="34" charset="0"/>
              </a:rPr>
            </a:br>
            <a:r>
              <a:rPr lang="pl-PL" sz="1000" dirty="0"/>
              <a:t/>
            </a:r>
            <a:br>
              <a:rPr lang="pl-PL" sz="1000" dirty="0"/>
            </a:br>
            <a:r>
              <a:rPr lang="pl-PL" sz="1000" dirty="0"/>
              <a:t/>
            </a:r>
            <a:br>
              <a:rPr lang="pl-PL" sz="1000" dirty="0"/>
            </a:br>
            <a:r>
              <a:rPr lang="pl-PL" sz="1600" dirty="0">
                <a:latin typeface="Calibri" panose="020F0502020204030204" pitchFamily="34" charset="0"/>
              </a:rPr>
              <a:t/>
            </a:r>
            <a:br>
              <a:rPr lang="pl-PL" sz="1600" dirty="0">
                <a:latin typeface="Calibri" panose="020F0502020204030204" pitchFamily="34" charset="0"/>
              </a:rPr>
            </a:br>
            <a:r>
              <a:rPr lang="en-US" sz="1200" dirty="0"/>
              <a:t>T</a:t>
            </a:r>
            <a:r>
              <a:rPr lang="en-US" sz="1200" dirty="0">
                <a:latin typeface="Calibri" panose="020F0502020204030204" pitchFamily="34" charset="0"/>
              </a:rPr>
              <a:t>hesis Supervisor: </a:t>
            </a:r>
            <a:r>
              <a:rPr lang="pl-PL" sz="1200" dirty="0">
                <a:latin typeface="Calibri" panose="020F0502020204030204" pitchFamily="34" charset="0"/>
              </a:rPr>
              <a:t>……………………………………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35568" y="5517232"/>
            <a:ext cx="3024336" cy="1150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pl-PL" sz="1200" dirty="0" err="1" smtClean="0">
                <a:latin typeface="Calibri" panose="020F0502020204030204" pitchFamily="34" charset="0"/>
              </a:rPr>
              <a:t>Programme</a:t>
            </a:r>
            <a:r>
              <a:rPr lang="en-US" sz="1200" dirty="0" smtClean="0">
                <a:latin typeface="Calibri" panose="020F0502020204030204" pitchFamily="34" charset="0"/>
              </a:rPr>
              <a:t>:</a:t>
            </a:r>
            <a:endParaRPr lang="pl-PL" sz="1200" dirty="0">
              <a:latin typeface="Calibri" panose="020F0502020204030204" pitchFamily="34" charset="0"/>
            </a:endParaRP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43408"/>
            <a:ext cx="9144000" cy="3157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4585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60648"/>
            <a:ext cx="2309554" cy="787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93239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tyw pakietu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Motyw pakietu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yw pakietu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yw pakietu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yw pakietu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yw pakietu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yw pakietu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yw pakietu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prezntacja_pl</Template>
  <TotalTime>28</TotalTime>
  <Words>4</Words>
  <Application>Microsoft Office PowerPoint</Application>
  <PresentationFormat>Pokaz na ekranie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5" baseType="lpstr">
      <vt:lpstr>Arial</vt:lpstr>
      <vt:lpstr>Calibri</vt:lpstr>
      <vt:lpstr>Motyw pakietu Office</vt:lpstr>
      <vt:lpstr>Full name   English title  Polish title     Bachelor’s/ Engineer’s/ Master’s thesis    Thesis Supervisor: ……………………………………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Imię i nazwisko     Tytuł pracy - w języku polskim   Tytuł pracy - w języku angielskim     Praca magisterska    Promotor: Prof. dr hab. Imię i Nazwisko</dc:title>
  <dc:creator>Iwona Cieślik</dc:creator>
  <cp:lastModifiedBy>Maria Brendel</cp:lastModifiedBy>
  <cp:revision>12</cp:revision>
  <dcterms:created xsi:type="dcterms:W3CDTF">2017-11-09T11:16:05Z</dcterms:created>
  <dcterms:modified xsi:type="dcterms:W3CDTF">2020-04-17T09:58:44Z</dcterms:modified>
</cp:coreProperties>
</file>