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Open Sans SemiCondensed Bold" charset="1" panose="00000000000000000000"/>
      <p:regular r:id="rId8"/>
    </p:embeddedFont>
    <p:embeddedFont>
      <p:font typeface="Cormorant Garamond Bold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95500" y="9239058"/>
            <a:ext cx="16192500" cy="19050"/>
            <a:chOff x="0" y="0"/>
            <a:chExt cx="21590000" cy="25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590000" cy="25400"/>
            </a:xfrm>
            <a:custGeom>
              <a:avLst/>
              <a:gdLst/>
              <a:ahLst/>
              <a:cxnLst/>
              <a:rect r="r" b="b" t="t" l="l"/>
              <a:pathLst>
                <a:path h="25400" w="21590000">
                  <a:moveTo>
                    <a:pt x="0" y="0"/>
                  </a:moveTo>
                  <a:lnTo>
                    <a:pt x="21590000" y="0"/>
                  </a:lnTo>
                  <a:lnTo>
                    <a:pt x="215900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145329">
                <a:alpha val="6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590000" cy="63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481659" y="9384978"/>
            <a:ext cx="1757349" cy="676304"/>
          </a:xfrm>
          <a:custGeom>
            <a:avLst/>
            <a:gdLst/>
            <a:ahLst/>
            <a:cxnLst/>
            <a:rect r="r" b="b" t="t" l="l"/>
            <a:pathLst>
              <a:path h="676304" w="1757349">
                <a:moveTo>
                  <a:pt x="0" y="0"/>
                </a:moveTo>
                <a:lnTo>
                  <a:pt x="1757349" y="0"/>
                </a:lnTo>
                <a:lnTo>
                  <a:pt x="1757349" y="676304"/>
                </a:lnTo>
                <a:lnTo>
                  <a:pt x="0" y="6763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10483" y="9426759"/>
            <a:ext cx="1904453" cy="592741"/>
          </a:xfrm>
          <a:custGeom>
            <a:avLst/>
            <a:gdLst/>
            <a:ahLst/>
            <a:cxnLst/>
            <a:rect r="r" b="b" t="t" l="l"/>
            <a:pathLst>
              <a:path h="592741" w="1904453">
                <a:moveTo>
                  <a:pt x="0" y="0"/>
                </a:moveTo>
                <a:lnTo>
                  <a:pt x="1904453" y="0"/>
                </a:lnTo>
                <a:lnTo>
                  <a:pt x="1904453" y="592741"/>
                </a:lnTo>
                <a:lnTo>
                  <a:pt x="0" y="5927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882851" y="9314538"/>
            <a:ext cx="1483539" cy="817183"/>
          </a:xfrm>
          <a:custGeom>
            <a:avLst/>
            <a:gdLst/>
            <a:ahLst/>
            <a:cxnLst/>
            <a:rect r="r" b="b" t="t" l="l"/>
            <a:pathLst>
              <a:path h="817183" w="1483539">
                <a:moveTo>
                  <a:pt x="0" y="0"/>
                </a:moveTo>
                <a:lnTo>
                  <a:pt x="1483539" y="0"/>
                </a:lnTo>
                <a:lnTo>
                  <a:pt x="1483539" y="817183"/>
                </a:lnTo>
                <a:lnTo>
                  <a:pt x="0" y="8171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734304" y="9338659"/>
            <a:ext cx="1711930" cy="768942"/>
          </a:xfrm>
          <a:custGeom>
            <a:avLst/>
            <a:gdLst/>
            <a:ahLst/>
            <a:cxnLst/>
            <a:rect r="r" b="b" t="t" l="l"/>
            <a:pathLst>
              <a:path h="768942" w="1711930">
                <a:moveTo>
                  <a:pt x="0" y="0"/>
                </a:moveTo>
                <a:lnTo>
                  <a:pt x="1711930" y="0"/>
                </a:lnTo>
                <a:lnTo>
                  <a:pt x="1711930" y="768941"/>
                </a:lnTo>
                <a:lnTo>
                  <a:pt x="0" y="7689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145541" y="9313507"/>
            <a:ext cx="1784200" cy="819245"/>
          </a:xfrm>
          <a:custGeom>
            <a:avLst/>
            <a:gdLst/>
            <a:ahLst/>
            <a:cxnLst/>
            <a:rect r="r" b="b" t="t" l="l"/>
            <a:pathLst>
              <a:path h="819245" w="1784200">
                <a:moveTo>
                  <a:pt x="0" y="0"/>
                </a:moveTo>
                <a:lnTo>
                  <a:pt x="1784200" y="0"/>
                </a:lnTo>
                <a:lnTo>
                  <a:pt x="1784200" y="819245"/>
                </a:lnTo>
                <a:lnTo>
                  <a:pt x="0" y="8192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814148" y="9355042"/>
            <a:ext cx="1963478" cy="736175"/>
          </a:xfrm>
          <a:custGeom>
            <a:avLst/>
            <a:gdLst/>
            <a:ahLst/>
            <a:cxnLst/>
            <a:rect r="r" b="b" t="t" l="l"/>
            <a:pathLst>
              <a:path h="736175" w="1963478">
                <a:moveTo>
                  <a:pt x="0" y="0"/>
                </a:moveTo>
                <a:lnTo>
                  <a:pt x="1963478" y="0"/>
                </a:lnTo>
                <a:lnTo>
                  <a:pt x="1963478" y="736175"/>
                </a:lnTo>
                <a:lnTo>
                  <a:pt x="0" y="7361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0" y="-6342"/>
            <a:ext cx="3684578" cy="10554500"/>
            <a:chOff x="0" y="0"/>
            <a:chExt cx="4912771" cy="1407266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912771" cy="14072667"/>
            </a:xfrm>
            <a:custGeom>
              <a:avLst/>
              <a:gdLst/>
              <a:ahLst/>
              <a:cxnLst/>
              <a:rect r="r" b="b" t="t" l="l"/>
              <a:pathLst>
                <a:path h="14072667" w="4912771">
                  <a:moveTo>
                    <a:pt x="0" y="0"/>
                  </a:moveTo>
                  <a:lnTo>
                    <a:pt x="4912771" y="0"/>
                  </a:lnTo>
                  <a:lnTo>
                    <a:pt x="4912771" y="14072667"/>
                  </a:lnTo>
                  <a:lnTo>
                    <a:pt x="0" y="14072667"/>
                  </a:lnTo>
                  <a:close/>
                </a:path>
              </a:pathLst>
            </a:custGeom>
            <a:solidFill>
              <a:srgbClr val="145329"/>
            </a:solidFill>
            <a:ln cap="sq">
              <a:noFill/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4912771" cy="141107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34084" y="546892"/>
            <a:ext cx="2753188" cy="963616"/>
          </a:xfrm>
          <a:custGeom>
            <a:avLst/>
            <a:gdLst/>
            <a:ahLst/>
            <a:cxnLst/>
            <a:rect r="r" b="b" t="t" l="l"/>
            <a:pathLst>
              <a:path h="963616" w="2753188">
                <a:moveTo>
                  <a:pt x="0" y="0"/>
                </a:moveTo>
                <a:lnTo>
                  <a:pt x="2753188" y="0"/>
                </a:lnTo>
                <a:lnTo>
                  <a:pt x="2753188" y="963616"/>
                </a:lnTo>
                <a:lnTo>
                  <a:pt x="0" y="96361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05453" y="8392154"/>
            <a:ext cx="2610449" cy="675454"/>
          </a:xfrm>
          <a:custGeom>
            <a:avLst/>
            <a:gdLst/>
            <a:ahLst/>
            <a:cxnLst/>
            <a:rect r="r" b="b" t="t" l="l"/>
            <a:pathLst>
              <a:path h="675454" w="2610449">
                <a:moveTo>
                  <a:pt x="0" y="0"/>
                </a:moveTo>
                <a:lnTo>
                  <a:pt x="2610449" y="0"/>
                </a:lnTo>
                <a:lnTo>
                  <a:pt x="2610449" y="675454"/>
                </a:lnTo>
                <a:lnTo>
                  <a:pt x="0" y="6754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455122" y="9356403"/>
            <a:ext cx="3003519" cy="298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75"/>
              </a:lnSpc>
              <a:spcBef>
                <a:spcPct val="0"/>
              </a:spcBef>
            </a:pPr>
            <a:r>
              <a:rPr lang="en-US" b="true" sz="1768">
                <a:solidFill>
                  <a:srgbClr val="FFFFFF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Institute of Quality Science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0980919" y="8708759"/>
            <a:ext cx="191386" cy="358849"/>
          </a:xfrm>
          <a:custGeom>
            <a:avLst/>
            <a:gdLst/>
            <a:ahLst/>
            <a:cxnLst/>
            <a:rect r="r" b="b" t="t" l="l"/>
            <a:pathLst>
              <a:path h="358849" w="191386">
                <a:moveTo>
                  <a:pt x="0" y="0"/>
                </a:moveTo>
                <a:lnTo>
                  <a:pt x="191386" y="0"/>
                </a:lnTo>
                <a:lnTo>
                  <a:pt x="191386" y="358849"/>
                </a:lnTo>
                <a:lnTo>
                  <a:pt x="0" y="3588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809447" y="2225813"/>
            <a:ext cx="10534330" cy="12721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87"/>
              </a:lnSpc>
            </a:pPr>
            <a:r>
              <a:rPr lang="en-US" b="true" sz="9399">
                <a:solidFill>
                  <a:srgbClr val="12352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Presentation Title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922062" y="5259319"/>
            <a:ext cx="6853544" cy="16359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33"/>
              </a:lnSpc>
            </a:pPr>
            <a:r>
              <a:rPr lang="en-US" b="true" sz="4574">
                <a:solidFill>
                  <a:srgbClr val="12352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Speaker Name</a:t>
            </a:r>
          </a:p>
          <a:p>
            <a:pPr algn="ctr">
              <a:lnSpc>
                <a:spcPts val="6633"/>
              </a:lnSpc>
            </a:pPr>
            <a:r>
              <a:rPr lang="en-US" b="true" sz="4574">
                <a:solidFill>
                  <a:srgbClr val="12352F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Affiliation · Department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181246" y="8699234"/>
            <a:ext cx="2799673" cy="338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160" b="true">
                <a:solidFill>
                  <a:srgbClr val="1C3D2A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9–11 September 2026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348834" y="8728353"/>
            <a:ext cx="1938528" cy="319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159" b="true">
                <a:solidFill>
                  <a:srgbClr val="1C3D2A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Poznań, Poland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7742" y="3728901"/>
            <a:ext cx="3449095" cy="8867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1"/>
              </a:lnSpc>
            </a:pPr>
            <a:r>
              <a:rPr lang="en-US" b="true" sz="2849">
                <a:solidFill>
                  <a:srgbClr val="FFFAF0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 IGWT &amp; ICQMSc </a:t>
            </a:r>
          </a:p>
          <a:p>
            <a:pPr algn="ctr">
              <a:lnSpc>
                <a:spcPts val="3561"/>
              </a:lnSpc>
            </a:pPr>
            <a:r>
              <a:rPr lang="en-US" b="true" sz="2849">
                <a:solidFill>
                  <a:srgbClr val="FFFAF0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2026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15411" y="5065198"/>
            <a:ext cx="3053756" cy="578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24"/>
              </a:lnSpc>
            </a:pPr>
            <a:r>
              <a:rPr lang="en-US" sz="1859" b="true">
                <a:solidFill>
                  <a:srgbClr val="FFFAF0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From Commodity to Quality: Shaping a Sustainable Future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7F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71450" cy="10287000"/>
            <a:chOff x="0" y="0"/>
            <a:chExt cx="2286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6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28600">
                  <a:moveTo>
                    <a:pt x="0" y="0"/>
                  </a:moveTo>
                  <a:lnTo>
                    <a:pt x="228600" y="0"/>
                  </a:lnTo>
                  <a:lnTo>
                    <a:pt x="2286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145329"/>
            </a:solidFill>
            <a:ln cap="sq">
              <a:noFill/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28600" cy="13754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92644" y="9479370"/>
            <a:ext cx="14633138" cy="17215"/>
            <a:chOff x="0" y="0"/>
            <a:chExt cx="21590000" cy="254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590000" cy="25400"/>
            </a:xfrm>
            <a:custGeom>
              <a:avLst/>
              <a:gdLst/>
              <a:ahLst/>
              <a:cxnLst/>
              <a:rect r="r" b="b" t="t" l="l"/>
              <a:pathLst>
                <a:path h="25400" w="21590000">
                  <a:moveTo>
                    <a:pt x="0" y="0"/>
                  </a:moveTo>
                  <a:lnTo>
                    <a:pt x="21590000" y="0"/>
                  </a:lnTo>
                  <a:lnTo>
                    <a:pt x="21590000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145329">
                <a:alpha val="6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1590000" cy="63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3035865" y="9565428"/>
            <a:ext cx="953104" cy="673924"/>
          </a:xfrm>
          <a:custGeom>
            <a:avLst/>
            <a:gdLst/>
            <a:ahLst/>
            <a:cxnLst/>
            <a:rect r="r" b="b" t="t" l="l"/>
            <a:pathLst>
              <a:path h="673924" w="953104">
                <a:moveTo>
                  <a:pt x="0" y="0"/>
                </a:moveTo>
                <a:lnTo>
                  <a:pt x="953104" y="0"/>
                </a:lnTo>
                <a:lnTo>
                  <a:pt x="953104" y="673924"/>
                </a:lnTo>
                <a:lnTo>
                  <a:pt x="0" y="6739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177474" y="10065935"/>
            <a:ext cx="954023" cy="1021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6"/>
              </a:lnSpc>
              <a:spcBef>
                <a:spcPct val="0"/>
              </a:spcBef>
            </a:pPr>
            <a:r>
              <a:rPr lang="en-US" b="true" sz="618">
                <a:solidFill>
                  <a:srgbClr val="145329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Institute of Quality Science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4221637" y="9449842"/>
            <a:ext cx="1322388" cy="934487"/>
          </a:xfrm>
          <a:custGeom>
            <a:avLst/>
            <a:gdLst/>
            <a:ahLst/>
            <a:cxnLst/>
            <a:rect r="r" b="b" t="t" l="l"/>
            <a:pathLst>
              <a:path h="934487" w="1322388">
                <a:moveTo>
                  <a:pt x="0" y="0"/>
                </a:moveTo>
                <a:lnTo>
                  <a:pt x="1322388" y="0"/>
                </a:lnTo>
                <a:lnTo>
                  <a:pt x="1322388" y="934487"/>
                </a:lnTo>
                <a:lnTo>
                  <a:pt x="0" y="934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809466" y="9737661"/>
            <a:ext cx="191386" cy="358849"/>
          </a:xfrm>
          <a:custGeom>
            <a:avLst/>
            <a:gdLst/>
            <a:ahLst/>
            <a:cxnLst/>
            <a:rect r="r" b="b" t="t" l="l"/>
            <a:pathLst>
              <a:path h="358849" w="191386">
                <a:moveTo>
                  <a:pt x="0" y="0"/>
                </a:moveTo>
                <a:lnTo>
                  <a:pt x="191386" y="0"/>
                </a:lnTo>
                <a:lnTo>
                  <a:pt x="191386" y="358849"/>
                </a:lnTo>
                <a:lnTo>
                  <a:pt x="0" y="3588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8009793" y="9728273"/>
            <a:ext cx="2799673" cy="338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160" b="true">
                <a:solidFill>
                  <a:srgbClr val="1C3D2A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9–11 September 2026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000852" y="9747458"/>
            <a:ext cx="1938528" cy="319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9"/>
              </a:lnSpc>
            </a:pPr>
            <a:r>
              <a:rPr lang="en-US" sz="2159" b="true">
                <a:solidFill>
                  <a:srgbClr val="1C3D2A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Poznań, Poland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782150" y="9738070"/>
            <a:ext cx="1856168" cy="338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00"/>
              </a:lnSpc>
            </a:pPr>
            <a:r>
              <a:rPr lang="en-US" sz="2160" b="true">
                <a:solidFill>
                  <a:srgbClr val="1C3D2A"/>
                </a:solidFill>
                <a:latin typeface="Open Sans SemiCondensed Bold"/>
                <a:ea typeface="Open Sans SemiCondensed Bold"/>
                <a:cs typeface="Open Sans SemiCondensed Bold"/>
                <a:sym typeface="Open Sans SemiCondensed Bold"/>
              </a:rPr>
              <a:t>IGWT&amp;ICQMSc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7637432" y="9767189"/>
            <a:ext cx="191386" cy="358849"/>
          </a:xfrm>
          <a:custGeom>
            <a:avLst/>
            <a:gdLst/>
            <a:ahLst/>
            <a:cxnLst/>
            <a:rect r="r" b="b" t="t" l="l"/>
            <a:pathLst>
              <a:path h="358849" w="191386">
                <a:moveTo>
                  <a:pt x="0" y="0"/>
                </a:moveTo>
                <a:lnTo>
                  <a:pt x="191386" y="0"/>
                </a:lnTo>
                <a:lnTo>
                  <a:pt x="191386" y="358849"/>
                </a:lnTo>
                <a:lnTo>
                  <a:pt x="0" y="3588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101566" y="451993"/>
            <a:ext cx="4084558" cy="1134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199"/>
              </a:lnSpc>
              <a:spcBef>
                <a:spcPct val="0"/>
              </a:spcBef>
            </a:pPr>
            <a:r>
              <a:rPr lang="en-US" b="true" sz="7359">
                <a:solidFill>
                  <a:srgbClr val="1C3D2A"/>
                </a:solidFill>
                <a:latin typeface="Cormorant Garamond Bold"/>
                <a:ea typeface="Cormorant Garamond Bold"/>
                <a:cs typeface="Cormorant Garamond Bold"/>
                <a:sym typeface="Cormorant Garamond Bold"/>
              </a:rPr>
              <a:t> SlideTitle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DAHSz9UhAy4</dc:identifier>
  <dcterms:modified xsi:type="dcterms:W3CDTF">2011-08-01T06:04:30Z</dcterms:modified>
  <cp:revision>1</cp:revision>
  <dc:title>Keynote Speaker Presentation Layout</dc:title>
</cp:coreProperties>
</file>