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7" r:id="rId4"/>
    <p:sldId id="268" r:id="rId5"/>
    <p:sldId id="261" r:id="rId6"/>
    <p:sldId id="266" r:id="rId7"/>
    <p:sldId id="258" r:id="rId8"/>
    <p:sldId id="262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19B26-4632-5F23-21DE-7A8E6B3E7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FDB717-2716-65F2-D1B0-44FAEDCB7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89ECE-1FFC-35C2-4BD2-DCAA2CF70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ECF0-D7C6-436E-8B02-11DA8718853B}" type="datetimeFigureOut">
              <a:rPr lang="nb-NO" smtClean="0"/>
              <a:t>26.11.2024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D524E-4F5D-3EE2-DD32-5725E1F06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92AE1-64D1-A7FA-ACD3-823B0DA1C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2B9C-E36A-4ABB-B360-9B1B16AFD4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31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F1C56-1B36-BA7D-7489-D0347EC29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714FFA-5F74-F1CC-7E80-FE453383E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B62BC-A2E3-E8AC-394A-6E4310731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ECF0-D7C6-436E-8B02-11DA8718853B}" type="datetimeFigureOut">
              <a:rPr lang="nb-NO" smtClean="0"/>
              <a:t>26.11.2024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F4B69-0358-AF00-0F4A-7B0547439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37DED-1DAD-2C01-DA97-6F573ECE6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2B9C-E36A-4ABB-B360-9B1B16AFD4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911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084FBC-50AB-5F59-2D23-742CEA9B1A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3DB096-E71F-4BD8-2317-3BF6232A0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1068E-B074-E14E-37A7-BA286B70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ECF0-D7C6-436E-8B02-11DA8718853B}" type="datetimeFigureOut">
              <a:rPr lang="nb-NO" smtClean="0"/>
              <a:t>26.11.2024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0EE61-69CA-F645-BA39-7325C303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C07D1-98A2-3B82-1108-DCD43B8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2B9C-E36A-4ABB-B360-9B1B16AFD4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805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D0A6A-3AE5-4FF9-E1EE-FE75A325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92E7D-D1EE-5A9E-850E-EB7B2454B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66029-1E77-AD2D-9A5A-2DF023169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ECF0-D7C6-436E-8B02-11DA8718853B}" type="datetimeFigureOut">
              <a:rPr lang="nb-NO" smtClean="0"/>
              <a:t>26.11.2024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8CEAD-ABB4-1731-A789-8F8DA061B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737E1-0787-8279-8D1C-3ADA6355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2B9C-E36A-4ABB-B360-9B1B16AFD4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654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231E-69C8-FA78-6B67-822D6B980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251CB-CF9F-8A55-79E5-72ABC30C5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176B4-078C-99C1-1D8E-73DC88C39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ECF0-D7C6-436E-8B02-11DA8718853B}" type="datetimeFigureOut">
              <a:rPr lang="nb-NO" smtClean="0"/>
              <a:t>26.11.2024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5575F-0A33-1C21-E3C2-E7B45458B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BD63A-FD2F-15DE-3987-A55FE9D7B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2B9C-E36A-4ABB-B360-9B1B16AFD4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776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EFCAA-93F3-1C88-CCD2-5E5B54B24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7BABC-4365-14D2-138C-B115B2DC2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066B2-B093-1DA9-154E-1765AEFAD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8B296-3293-F137-6479-D25A1FE2E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ECF0-D7C6-436E-8B02-11DA8718853B}" type="datetimeFigureOut">
              <a:rPr lang="nb-NO" smtClean="0"/>
              <a:t>26.11.2024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88178-521A-0A1B-E36C-1DF5101B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49311-35A8-6C03-AEB1-9FDD8AF72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2B9C-E36A-4ABB-B360-9B1B16AFD4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9351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BEAC-E958-3E40-F13B-3398B5F1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95849-3B9D-F9C1-CDD0-6E5F2327E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28837-CA59-9CDE-95EC-05F53EA5B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969744-8A5D-694C-7131-B5F8B1ADA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8C4024-95E6-E1CA-B257-55D589BFA4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DD4470-314D-7528-8E9F-5A013F73E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ECF0-D7C6-436E-8B02-11DA8718853B}" type="datetimeFigureOut">
              <a:rPr lang="nb-NO" smtClean="0"/>
              <a:t>26.11.2024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CE4778-98DC-B7DE-5310-678524FE7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076125-F256-FC91-0647-B175EE7A0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2B9C-E36A-4ABB-B360-9B1B16AFD4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223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0F848-6B9D-4C62-B99C-B94D08E4E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1C65C-ADD4-7AFB-6D37-C5D59016D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ECF0-D7C6-436E-8B02-11DA8718853B}" type="datetimeFigureOut">
              <a:rPr lang="nb-NO" smtClean="0"/>
              <a:t>26.11.2024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096C3A-B0CC-7F43-DFCF-32D12198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78D39-6334-FBD9-AB6D-DB30BEE2E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2B9C-E36A-4ABB-B360-9B1B16AFD4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321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927F20-CA99-6E72-5A0D-DBAAB78B2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ECF0-D7C6-436E-8B02-11DA8718853B}" type="datetimeFigureOut">
              <a:rPr lang="nb-NO" smtClean="0"/>
              <a:t>26.11.2024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3F188-F1DD-0901-78BD-D5AD033B6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6D946-6D31-399D-BACC-E6209BAEE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2B9C-E36A-4ABB-B360-9B1B16AFD4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66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C7E9-631A-5342-4E08-C66299FA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D93A9-4A49-BD91-4D4C-F899B360C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DD3528-7063-043C-9C02-7FE7EE1D6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4EFE9-6C8F-A42A-33FB-2EB988104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ECF0-D7C6-436E-8B02-11DA8718853B}" type="datetimeFigureOut">
              <a:rPr lang="nb-NO" smtClean="0"/>
              <a:t>26.11.2024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DF2AD-4251-3BF4-75A8-4D8CE3FC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1591B-0522-E49F-68CE-07D743B3D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2B9C-E36A-4ABB-B360-9B1B16AFD4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472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8BC4-91FC-A72F-630D-8D8B39B07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024633-A8A6-E6ED-30DD-3D3BD4DD57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87E287-A948-5109-B079-F2BC29E6C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0CD79-F2A4-98E4-A39C-BDB4A9283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ECF0-D7C6-436E-8B02-11DA8718853B}" type="datetimeFigureOut">
              <a:rPr lang="nb-NO" smtClean="0"/>
              <a:t>26.11.2024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80DDF-B96E-54CC-AD4D-0CE17BDEF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4D0B7-7651-E643-2004-2015CEC4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2B9C-E36A-4ABB-B360-9B1B16AFD4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711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0AB805-29CE-212B-8A20-5A55EA250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73AA4-C213-1329-A7EF-86A77092E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33510-FA20-BAC6-71C7-C1AC5CD02C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6ECF0-D7C6-436E-8B02-11DA8718853B}" type="datetimeFigureOut">
              <a:rPr lang="nb-NO" smtClean="0"/>
              <a:t>26.11.2024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636F7-153F-437E-64B5-E7448738C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035F3-2909-A347-61DF-47C5BFFC3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E2B9C-E36A-4ABB-B360-9B1B16AFD4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772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researchgate.net/publication/335697946_The_Competitive_Advantage_of_Collaboration_-_Throwing_New_Light_on_The_Nordic_Model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scholarship.org/content/qt6xw505xh/qt6xw505xh.pdf?t=pfo39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jlepszy kraj na świecie. Pamflet Witoszek Nina">
            <a:extLst>
              <a:ext uri="{FF2B5EF4-FFF2-40B4-BE49-F238E27FC236}">
                <a16:creationId xmlns:a16="http://schemas.microsoft.com/office/drawing/2014/main" id="{B2CE39C2-276F-5E5B-73C5-6F87BE4D0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371" y="73573"/>
            <a:ext cx="4060876" cy="667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674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3F203-AA24-7A2D-9BED-330C7C9FA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Acemoglu and Robinson’s studies of institutional and cultural mechanisms of </a:t>
            </a:r>
            <a:r>
              <a:rPr lang="en-US" dirty="0" err="1"/>
              <a:t>successa</a:t>
            </a:r>
            <a:endParaRPr lang="nb-NO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C9433A0-D7C1-8911-543D-53B9C5817E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12085" y="1777472"/>
            <a:ext cx="3245624" cy="4942506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E053BB5-2ABD-E6D4-CA3A-2F3C0B4E10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24602" y="1690688"/>
            <a:ext cx="3352835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29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54070-D40E-0D98-2035-1DE58EB1B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David Sloan Wilson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38C29-5DE0-FEE4-EFCE-46550967AB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sz="4000" dirty="0">
                <a:solidFill>
                  <a:srgbClr val="18181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“Selfishness beats altruism within groups. </a:t>
            </a:r>
            <a:r>
              <a:rPr lang="en-US" sz="4000" dirty="0">
                <a:solidFill>
                  <a:srgbClr val="18181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Altruistic groups beat selfish groups. Everything else is commentary</a:t>
            </a:r>
            <a:r>
              <a:rPr lang="en-US" sz="2800" dirty="0">
                <a:solidFill>
                  <a:srgbClr val="18181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endParaRPr lang="nb-NO" dirty="0"/>
          </a:p>
        </p:txBody>
      </p:sp>
      <p:pic>
        <p:nvPicPr>
          <p:cNvPr id="1026" name="Picture 2" descr="Does Altruism Exist?">
            <a:extLst>
              <a:ext uri="{FF2B5EF4-FFF2-40B4-BE49-F238E27FC236}">
                <a16:creationId xmlns:a16="http://schemas.microsoft.com/office/drawing/2014/main" id="{E6F228F3-1AAA-CC59-00DA-4A677CBD56B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70" y="1825625"/>
            <a:ext cx="288645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04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C869A7-59ED-6512-F39D-112E73355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218" y="0"/>
            <a:ext cx="4533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1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6C2A-103C-DA8A-4793-27F2DC4B3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Atle Midttun and Nina Witoszek: “The Competitive Advantage of Collaboration: Throwing New Light on the Nordic Model</a:t>
            </a:r>
            <a:r>
              <a:rPr lang="en-US" sz="3600" b="1" i="1" dirty="0"/>
              <a:t>”, New Political Economy </a:t>
            </a:r>
            <a:r>
              <a:rPr lang="en-US" sz="3600" b="1" dirty="0"/>
              <a:t>2019</a:t>
            </a:r>
            <a:endParaRPr lang="nb-NO" sz="36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34711-3AE6-1715-3E9D-75E62FC758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hlinkClick r:id="rId2"/>
              </a:rPr>
              <a:t>https://www.researchgate.net/publication/335697946_The_Competitive_Advantage_of_Collaboration_-_Throwing_New_Light_on_The_Nordic_Model</a:t>
            </a:r>
            <a:endParaRPr lang="nb-NO" dirty="0"/>
          </a:p>
          <a:p>
            <a:endParaRPr lang="nb-NO" dirty="0"/>
          </a:p>
        </p:txBody>
      </p:sp>
      <p:pic>
        <p:nvPicPr>
          <p:cNvPr id="4098" name="Picture 2" descr="New Political Economy: Vol 25, No 1">
            <a:extLst>
              <a:ext uri="{FF2B5EF4-FFF2-40B4-BE49-F238E27FC236}">
                <a16:creationId xmlns:a16="http://schemas.microsoft.com/office/drawing/2014/main" id="{913CEFF8-F519-3181-ECC3-4E88073A9C3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919" y="2104221"/>
            <a:ext cx="3052431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090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2625976-E157-9F49-C6B0-A4439261A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60" y="0"/>
            <a:ext cx="44564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851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357E2-73F9-83EF-FA6E-5D062EA70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Nina Witoszek, “The Difficult Beauty of Getting to Norwa</a:t>
            </a:r>
            <a:r>
              <a:rPr lang="en-US" dirty="0"/>
              <a:t>y”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FCFCF-9496-5A12-ED45-DF7F7BF89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 err="1"/>
              <a:t>Cliodynamics</a:t>
            </a:r>
            <a:r>
              <a:rPr lang="en-US" sz="3200" dirty="0"/>
              <a:t>, 5(1) 2014, pp. 132-136.  </a:t>
            </a:r>
          </a:p>
          <a:p>
            <a:pPr marL="0" indent="0">
              <a:buNone/>
            </a:pPr>
            <a:r>
              <a:rPr lang="en-US" sz="3200" dirty="0">
                <a:hlinkClick r:id="rId2"/>
              </a:rPr>
              <a:t>https://escholarship.org/content/qt6xw505xh/qt6xw505xh.pdf?t=pfo399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err="1"/>
              <a:t>Rzecz</a:t>
            </a:r>
            <a:r>
              <a:rPr lang="en-US" sz="3200" dirty="0"/>
              <a:t> o </a:t>
            </a:r>
            <a:r>
              <a:rPr lang="en-US" sz="3200" dirty="0" err="1"/>
              <a:t>trundosciach</a:t>
            </a:r>
            <a:r>
              <a:rPr lang="en-US" sz="3200" dirty="0"/>
              <a:t> </a:t>
            </a:r>
            <a:r>
              <a:rPr lang="en-US" sz="3200" dirty="0" err="1"/>
              <a:t>eksportu</a:t>
            </a:r>
            <a:r>
              <a:rPr lang="en-US" sz="3200" dirty="0"/>
              <a:t> “</a:t>
            </a:r>
            <a:r>
              <a:rPr lang="en-US" sz="3200" dirty="0" err="1"/>
              <a:t>norweskeigo</a:t>
            </a:r>
            <a:r>
              <a:rPr lang="en-US" sz="3200" dirty="0"/>
              <a:t> </a:t>
            </a:r>
            <a:r>
              <a:rPr lang="en-US" sz="3200" dirty="0" err="1"/>
              <a:t>modelu</a:t>
            </a:r>
            <a:r>
              <a:rPr lang="en-US" sz="3200"/>
              <a:t>” </a:t>
            </a:r>
            <a:r>
              <a:rPr lang="en-US" sz="3200" dirty="0"/>
              <a:t>do </a:t>
            </a:r>
            <a:r>
              <a:rPr lang="en-US" sz="3200" dirty="0" err="1"/>
              <a:t>innych</a:t>
            </a:r>
            <a:r>
              <a:rPr lang="en-US" sz="3200" dirty="0"/>
              <a:t> </a:t>
            </a:r>
            <a:r>
              <a:rPr lang="en-US" sz="3200" dirty="0" err="1"/>
              <a:t>krajow</a:t>
            </a:r>
            <a:r>
              <a:rPr lang="en-US" sz="3200" dirty="0"/>
              <a:t>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2018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BA5ABDE-3836-9A46-C683-D35F81308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234" y="1"/>
            <a:ext cx="4237442" cy="66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795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145</Words>
  <Application>Microsoft Office PowerPoint</Application>
  <PresentationFormat>Panoramiczny</PresentationFormat>
  <Paragraphs>12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Prezentacja programu PowerPoint</vt:lpstr>
      <vt:lpstr>Acemoglu and Robinson’s studies of institutional and cultural mechanisms of successa</vt:lpstr>
      <vt:lpstr>David Sloan Wilson</vt:lpstr>
      <vt:lpstr>Prezentacja programu PowerPoint</vt:lpstr>
      <vt:lpstr>Atle Midttun and Nina Witoszek: “The Competitive Advantage of Collaboration: Throwing New Light on the Nordic Model”, New Political Economy 2019</vt:lpstr>
      <vt:lpstr>Prezentacja programu PowerPoint</vt:lpstr>
      <vt:lpstr>Nina Witoszek, “The Difficult Beauty of Getting to Norway”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” Nina Witoszek, “The Beauty of Getting to Norway</dc:title>
  <dc:creator>Nina Witoszek</dc:creator>
  <cp:lastModifiedBy>Agnieszka Chomska</cp:lastModifiedBy>
  <cp:revision>2</cp:revision>
  <dcterms:created xsi:type="dcterms:W3CDTF">2024-11-08T14:08:07Z</dcterms:created>
  <dcterms:modified xsi:type="dcterms:W3CDTF">2024-11-26T10:58:22Z</dcterms:modified>
</cp:coreProperties>
</file>