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7" r:id="rId5"/>
  </p:sldMasterIdLst>
  <p:notesMasterIdLst>
    <p:notesMasterId r:id="rId8"/>
  </p:notesMasterIdLst>
  <p:handoutMasterIdLst>
    <p:handoutMasterId r:id="rId9"/>
  </p:handoutMasterIdLst>
  <p:sldIdLst>
    <p:sldId id="1414" r:id="rId6"/>
    <p:sldId id="3334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ajdy tytułowe" id="{3CA1FE84-55D2-4A51-963F-CE648235D453}">
          <p14:sldIdLst/>
        </p14:section>
        <p14:section name="Slajdy z treścią" id="{A7179E89-4FF6-4F7F-8DBB-56F536C06625}">
          <p14:sldIdLst>
            <p14:sldId id="1414"/>
            <p14:sldId id="3334"/>
          </p14:sldIdLst>
        </p14:section>
        <p14:section name="Harmonogramy" id="{EBFC4181-AE3C-412D-9294-BFCE9BD6A2DD}">
          <p14:sldIdLst/>
        </p14:section>
        <p14:section name="Wykresy i tabele" id="{E7F0A04F-2E70-45A3-A855-A8121C321DF0}">
          <p14:sldIdLst/>
        </p14:section>
        <p14:section name="Slajdy ze zdjęciami" id="{FA452160-0C8D-4396-BB39-C05473CEF637}">
          <p14:sldIdLst/>
        </p14:section>
        <p14:section name="Slajdy końcowe" id="{0CB96560-1343-4604-A51D-DE5AEDF387C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E"/>
    <a:srgbClr val="00285F"/>
    <a:srgbClr val="00509E"/>
    <a:srgbClr val="E6E6E6"/>
    <a:srgbClr val="DBF1FA"/>
    <a:srgbClr val="00A8E4"/>
    <a:srgbClr val="8CC83C"/>
    <a:srgbClr val="003C7D"/>
    <a:srgbClr val="84D0F0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66" autoAdjust="0"/>
    <p:restoredTop sz="75000" autoAdjust="0"/>
  </p:normalViewPr>
  <p:slideViewPr>
    <p:cSldViewPr snapToGrid="0">
      <p:cViewPr varScale="1">
        <p:scale>
          <a:sx n="81" d="100"/>
          <a:sy n="81" d="100"/>
        </p:scale>
        <p:origin x="50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49" d="100"/>
          <a:sy n="49" d="100"/>
        </p:scale>
        <p:origin x="291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4A6BC128-836B-4F63-ABDF-7BBB79CEDD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3166AEE-01AC-4D78-B54E-E1D6F3722B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15561-5166-40BE-ABFB-34781130A1CC}" type="datetimeFigureOut">
              <a:rPr lang="pl-PL" smtClean="0"/>
              <a:t>2025-02-28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9F52D27-BFBB-4E54-A31C-B5D99E485C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7338F8D-2EBD-4EE7-842F-B4D0DFFCB9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3E146-A08B-406E-8D08-4F8C15CC31E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6617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CE417-9FFF-4F69-9F7C-5CCB37AF0FED}" type="datetimeFigureOut">
              <a:rPr lang="pl-PL" smtClean="0"/>
              <a:t>2025-02-28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030C-6489-4926-8F42-76E8A78DA3E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645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>
                <a:latin typeface="Source Sans Pro" panose="020B0503030403020204" pitchFamily="34" charset="0"/>
                <a:ea typeface="Source Sans Pro" panose="020B0503030403020204" pitchFamily="34" charset="0"/>
              </a:rPr>
              <a:t>Możesz</a:t>
            </a:r>
            <a:r>
              <a:rPr lang="pl-PL" baseline="0">
                <a:latin typeface="Source Sans Pro" panose="020B0503030403020204" pitchFamily="34" charset="0"/>
                <a:ea typeface="Source Sans Pro" panose="020B0503030403020204" pitchFamily="34" charset="0"/>
              </a:rPr>
              <a:t> zmieniać zdjęcia w prezentacji, aby to zrobić:</a:t>
            </a:r>
          </a:p>
          <a:p>
            <a:endParaRPr lang="pl-PL" baseline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228600" indent="-228600">
              <a:buAutoNum type="arabicPeriod"/>
            </a:pPr>
            <a:r>
              <a:rPr lang="pl-PL">
                <a:latin typeface="Source Sans Pro" panose="020B0503030403020204" pitchFamily="34" charset="0"/>
                <a:ea typeface="Source Sans Pro" panose="020B0503030403020204" pitchFamily="34" charset="0"/>
              </a:rPr>
              <a:t>Kliknij myszą</a:t>
            </a:r>
            <a:r>
              <a:rPr lang="pl-PL" baseline="0">
                <a:latin typeface="Source Sans Pro" panose="020B0503030403020204" pitchFamily="34" charset="0"/>
                <a:ea typeface="Source Sans Pro" panose="020B0503030403020204" pitchFamily="34" charset="0"/>
              </a:rPr>
              <a:t> na zdjęcie i usuń je (klawisz </a:t>
            </a:r>
            <a:r>
              <a:rPr lang="pl-PL" b="1" baseline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Delete</a:t>
            </a:r>
            <a:r>
              <a:rPr lang="pl-PL" baseline="0">
                <a:latin typeface="Source Sans Pro" panose="020B0503030403020204" pitchFamily="34" charset="0"/>
                <a:ea typeface="Source Sans Pro" panose="020B0503030403020204" pitchFamily="34" charset="0"/>
              </a:rPr>
              <a:t>).</a:t>
            </a:r>
          </a:p>
          <a:p>
            <a:pPr marL="228600" indent="-228600">
              <a:buAutoNum type="arabicPeriod"/>
            </a:pPr>
            <a:r>
              <a:rPr lang="pl-PL" baseline="0">
                <a:latin typeface="Source Sans Pro" panose="020B0503030403020204" pitchFamily="34" charset="0"/>
                <a:ea typeface="Source Sans Pro" panose="020B0503030403020204" pitchFamily="34" charset="0"/>
              </a:rPr>
              <a:t>Kliknij na ikonę, aby dodać zdjęcie.</a:t>
            </a:r>
          </a:p>
          <a:p>
            <a:pPr marL="228600" indent="-228600">
              <a:buAutoNum type="arabicPeriod"/>
            </a:pPr>
            <a:r>
              <a:rPr lang="pl-PL" baseline="0">
                <a:latin typeface="Source Sans Pro" panose="020B0503030403020204" pitchFamily="34" charset="0"/>
                <a:ea typeface="Source Sans Pro" panose="020B0503030403020204" pitchFamily="34" charset="0"/>
              </a:rPr>
              <a:t>Wybierz zdjęcie, które chcesz wstawić i kliknij </a:t>
            </a:r>
            <a:r>
              <a:rPr lang="pl-PL" b="1" baseline="0">
                <a:latin typeface="Source Sans Pro" panose="020B0503030403020204" pitchFamily="34" charset="0"/>
                <a:ea typeface="Source Sans Pro" panose="020B0503030403020204" pitchFamily="34" charset="0"/>
              </a:rPr>
              <a:t>Wstaw</a:t>
            </a:r>
            <a:r>
              <a:rPr lang="pl-PL" baseline="0">
                <a:latin typeface="Source Sans Pro" panose="020B0503030403020204" pitchFamily="34" charset="0"/>
                <a:ea typeface="Source Sans Pro" panose="020B0503030403020204" pitchFamily="34" charset="0"/>
              </a:rPr>
              <a:t>.</a:t>
            </a:r>
          </a:p>
          <a:p>
            <a:pPr marL="0" indent="0">
              <a:buNone/>
            </a:pPr>
            <a:endParaRPr lang="pl-PL" baseline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pl-PL" baseline="0">
                <a:latin typeface="Source Sans Pro" panose="020B0503030403020204" pitchFamily="34" charset="0"/>
                <a:ea typeface="Source Sans Pro" panose="020B0503030403020204" pitchFamily="34" charset="0"/>
              </a:rPr>
              <a:t>Chcesz zmienić kadr zdjęcia?</a:t>
            </a:r>
          </a:p>
          <a:p>
            <a:pPr marL="228600" indent="-228600">
              <a:buAutoNum type="arabicPeriod"/>
            </a:pPr>
            <a:r>
              <a:rPr lang="pl-PL">
                <a:latin typeface="Source Sans Pro" panose="020B0503030403020204" pitchFamily="34" charset="0"/>
                <a:ea typeface="Source Sans Pro" panose="020B0503030403020204" pitchFamily="34" charset="0"/>
              </a:rPr>
              <a:t>Kliknij myszą</a:t>
            </a:r>
            <a:r>
              <a:rPr lang="pl-PL" baseline="0">
                <a:latin typeface="Source Sans Pro" panose="020B0503030403020204" pitchFamily="34" charset="0"/>
                <a:ea typeface="Source Sans Pro" panose="020B0503030403020204" pitchFamily="34" charset="0"/>
              </a:rPr>
              <a:t> na zdjęcie. </a:t>
            </a:r>
          </a:p>
          <a:p>
            <a:pPr marL="228600" indent="-228600">
              <a:buAutoNum type="arabicPeriod"/>
            </a:pPr>
            <a:r>
              <a:rPr lang="pl-PL" baseline="0">
                <a:latin typeface="Source Sans Pro" panose="020B0503030403020204" pitchFamily="34" charset="0"/>
                <a:ea typeface="Source Sans Pro" panose="020B0503030403020204" pitchFamily="34" charset="0"/>
              </a:rPr>
              <a:t>W zakładce </a:t>
            </a:r>
            <a:r>
              <a:rPr lang="pl-PL" b="1" baseline="0">
                <a:latin typeface="Source Sans Pro" panose="020B0503030403020204" pitchFamily="34" charset="0"/>
                <a:ea typeface="Source Sans Pro" panose="020B0503030403020204" pitchFamily="34" charset="0"/>
              </a:rPr>
              <a:t>Formatowanie </a:t>
            </a:r>
            <a:r>
              <a:rPr lang="pl-PL" b="0" baseline="0">
                <a:latin typeface="Source Sans Pro" panose="020B0503030403020204" pitchFamily="34" charset="0"/>
                <a:ea typeface="Source Sans Pro" panose="020B0503030403020204" pitchFamily="34" charset="0"/>
              </a:rPr>
              <a:t>kliknij</a:t>
            </a:r>
            <a:r>
              <a:rPr lang="pl-PL" b="1" baseline="0">
                <a:latin typeface="Source Sans Pro" panose="020B0503030403020204" pitchFamily="34" charset="0"/>
                <a:ea typeface="Source Sans Pro" panose="020B0503030403020204" pitchFamily="34" charset="0"/>
              </a:rPr>
              <a:t> Przytnij</a:t>
            </a:r>
          </a:p>
          <a:p>
            <a:pPr marL="228600" indent="-228600">
              <a:buAutoNum type="arabicPeriod"/>
            </a:pPr>
            <a:r>
              <a:rPr lang="pl-PL" b="0" baseline="0">
                <a:latin typeface="Source Sans Pro" panose="020B0503030403020204" pitchFamily="34" charset="0"/>
                <a:ea typeface="Source Sans Pro" panose="020B0503030403020204" pitchFamily="34" charset="0"/>
              </a:rPr>
              <a:t>Myszą przesuń zdjęcie</a:t>
            </a:r>
          </a:p>
          <a:p>
            <a:pPr marL="228600" indent="-228600">
              <a:buAutoNum type="arabicPeriod"/>
            </a:pPr>
            <a:endParaRPr lang="pl-PL" b="1" baseline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0" indent="0">
              <a:buNone/>
            </a:pPr>
            <a:endParaRPr lang="pl-PL" b="0" baseline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pl-PL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9030C-6489-4926-8F42-76E8A78DA3E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81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0533AE8-E860-4BB6-B335-863B9445E5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3064" y="2433837"/>
            <a:ext cx="3790950" cy="14904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prezentacji</a:t>
            </a: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18E308A2-A710-47AE-93B5-43C599E65A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93063" y="5486400"/>
            <a:ext cx="3790949" cy="787400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pl-PL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pl-PL"/>
              <a:t>Kliknij, aby edytować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6ECCD0F-4FA9-4579-8463-9273BCE07B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93063" y="4293904"/>
            <a:ext cx="3790950" cy="4582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Podtytuł prezentacji</a:t>
            </a:r>
          </a:p>
        </p:txBody>
      </p:sp>
      <p:sp>
        <p:nvSpPr>
          <p:cNvPr id="19" name="Symbol zastępczy obrazu 18">
            <a:extLst>
              <a:ext uri="{FF2B5EF4-FFF2-40B4-BE49-F238E27FC236}">
                <a16:creationId xmlns:a16="http://schemas.microsoft.com/office/drawing/2014/main" id="{3DDFADDE-7AB0-414F-A866-842433882D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7182482" cy="6858000"/>
          </a:xfrm>
          <a:custGeom>
            <a:avLst/>
            <a:gdLst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08383 w 7182482"/>
              <a:gd name="connsiteY7" fmla="*/ 4718293 h 6858000"/>
              <a:gd name="connsiteX8" fmla="*/ 6502764 w 7182482"/>
              <a:gd name="connsiteY8" fmla="*/ 4608599 h 6858000"/>
              <a:gd name="connsiteX9" fmla="*/ 6449818 w 7182482"/>
              <a:gd name="connsiteY9" fmla="*/ 4795052 h 6858000"/>
              <a:gd name="connsiteX10" fmla="*/ 5556082 w 7182482"/>
              <a:gd name="connsiteY10" fmla="*/ 6598183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08383 w 7182482"/>
              <a:gd name="connsiteY7" fmla="*/ 4715911 h 6858000"/>
              <a:gd name="connsiteX8" fmla="*/ 6502764 w 7182482"/>
              <a:gd name="connsiteY8" fmla="*/ 4608599 h 6858000"/>
              <a:gd name="connsiteX9" fmla="*/ 6449818 w 7182482"/>
              <a:gd name="connsiteY9" fmla="*/ 4795052 h 6858000"/>
              <a:gd name="connsiteX10" fmla="*/ 5556082 w 7182482"/>
              <a:gd name="connsiteY10" fmla="*/ 6598183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13" fmla="*/ 0 w 7182482"/>
              <a:gd name="connsiteY13" fmla="*/ 0 h 6858000"/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08383 w 7182482"/>
              <a:gd name="connsiteY7" fmla="*/ 4715911 h 6858000"/>
              <a:gd name="connsiteX8" fmla="*/ 6498001 w 7182482"/>
              <a:gd name="connsiteY8" fmla="*/ 4603836 h 6858000"/>
              <a:gd name="connsiteX9" fmla="*/ 6449818 w 7182482"/>
              <a:gd name="connsiteY9" fmla="*/ 4795052 h 6858000"/>
              <a:gd name="connsiteX10" fmla="*/ 5556082 w 7182482"/>
              <a:gd name="connsiteY10" fmla="*/ 6598183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13" fmla="*/ 0 w 7182482"/>
              <a:gd name="connsiteY13" fmla="*/ 0 h 6858000"/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08383 w 7182482"/>
              <a:gd name="connsiteY7" fmla="*/ 4715911 h 6858000"/>
              <a:gd name="connsiteX8" fmla="*/ 6498001 w 7182482"/>
              <a:gd name="connsiteY8" fmla="*/ 4603836 h 6858000"/>
              <a:gd name="connsiteX9" fmla="*/ 6442674 w 7182482"/>
              <a:gd name="connsiteY9" fmla="*/ 4795052 h 6858000"/>
              <a:gd name="connsiteX10" fmla="*/ 5556082 w 7182482"/>
              <a:gd name="connsiteY10" fmla="*/ 6598183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13" fmla="*/ 0 w 7182482"/>
              <a:gd name="connsiteY13" fmla="*/ 0 h 6858000"/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08383 w 7182482"/>
              <a:gd name="connsiteY7" fmla="*/ 4715911 h 6858000"/>
              <a:gd name="connsiteX8" fmla="*/ 6498001 w 7182482"/>
              <a:gd name="connsiteY8" fmla="*/ 4603836 h 6858000"/>
              <a:gd name="connsiteX9" fmla="*/ 6442674 w 7182482"/>
              <a:gd name="connsiteY9" fmla="*/ 4795052 h 6858000"/>
              <a:gd name="connsiteX10" fmla="*/ 5553701 w 7182482"/>
              <a:gd name="connsiteY10" fmla="*/ 6591039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13" fmla="*/ 0 w 7182482"/>
              <a:gd name="connsiteY13" fmla="*/ 0 h 6858000"/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15526 w 7182482"/>
              <a:gd name="connsiteY7" fmla="*/ 4708767 h 6858000"/>
              <a:gd name="connsiteX8" fmla="*/ 6498001 w 7182482"/>
              <a:gd name="connsiteY8" fmla="*/ 4603836 h 6858000"/>
              <a:gd name="connsiteX9" fmla="*/ 6442674 w 7182482"/>
              <a:gd name="connsiteY9" fmla="*/ 4795052 h 6858000"/>
              <a:gd name="connsiteX10" fmla="*/ 5553701 w 7182482"/>
              <a:gd name="connsiteY10" fmla="*/ 6591039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13" fmla="*/ 0 w 7182482"/>
              <a:gd name="connsiteY13" fmla="*/ 0 h 6858000"/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10763 w 7182482"/>
              <a:gd name="connsiteY7" fmla="*/ 4718292 h 6858000"/>
              <a:gd name="connsiteX8" fmla="*/ 6498001 w 7182482"/>
              <a:gd name="connsiteY8" fmla="*/ 4603836 h 6858000"/>
              <a:gd name="connsiteX9" fmla="*/ 6442674 w 7182482"/>
              <a:gd name="connsiteY9" fmla="*/ 4795052 h 6858000"/>
              <a:gd name="connsiteX10" fmla="*/ 5553701 w 7182482"/>
              <a:gd name="connsiteY10" fmla="*/ 6591039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13" fmla="*/ 0 w 7182482"/>
              <a:gd name="connsiteY13" fmla="*/ 0 h 6858000"/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10763 w 7182482"/>
              <a:gd name="connsiteY7" fmla="*/ 4718292 h 6858000"/>
              <a:gd name="connsiteX8" fmla="*/ 6498001 w 7182482"/>
              <a:gd name="connsiteY8" fmla="*/ 4603836 h 6858000"/>
              <a:gd name="connsiteX9" fmla="*/ 6442674 w 7182482"/>
              <a:gd name="connsiteY9" fmla="*/ 4799815 h 6858000"/>
              <a:gd name="connsiteX10" fmla="*/ 5553701 w 7182482"/>
              <a:gd name="connsiteY10" fmla="*/ 6591039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13" fmla="*/ 0 w 7182482"/>
              <a:gd name="connsiteY13" fmla="*/ 0 h 6858000"/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10763 w 7182482"/>
              <a:gd name="connsiteY7" fmla="*/ 4718292 h 6858000"/>
              <a:gd name="connsiteX8" fmla="*/ 6498001 w 7182482"/>
              <a:gd name="connsiteY8" fmla="*/ 4603836 h 6858000"/>
              <a:gd name="connsiteX9" fmla="*/ 6442674 w 7182482"/>
              <a:gd name="connsiteY9" fmla="*/ 4799815 h 6858000"/>
              <a:gd name="connsiteX10" fmla="*/ 5553701 w 7182482"/>
              <a:gd name="connsiteY10" fmla="*/ 6591039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13" fmla="*/ 0 w 7182482"/>
              <a:gd name="connsiteY13" fmla="*/ 0 h 6858000"/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10763 w 7182482"/>
              <a:gd name="connsiteY7" fmla="*/ 4718292 h 6858000"/>
              <a:gd name="connsiteX8" fmla="*/ 6498001 w 7182482"/>
              <a:gd name="connsiteY8" fmla="*/ 4603836 h 6858000"/>
              <a:gd name="connsiteX9" fmla="*/ 6442674 w 7182482"/>
              <a:gd name="connsiteY9" fmla="*/ 4799815 h 6858000"/>
              <a:gd name="connsiteX10" fmla="*/ 5556082 w 7182482"/>
              <a:gd name="connsiteY10" fmla="*/ 6591039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13" fmla="*/ 0 w 7182482"/>
              <a:gd name="connsiteY13" fmla="*/ 0 h 6858000"/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10763 w 7182482"/>
              <a:gd name="connsiteY7" fmla="*/ 4718292 h 6858000"/>
              <a:gd name="connsiteX8" fmla="*/ 6498001 w 7182482"/>
              <a:gd name="connsiteY8" fmla="*/ 4601454 h 6858000"/>
              <a:gd name="connsiteX9" fmla="*/ 6442674 w 7182482"/>
              <a:gd name="connsiteY9" fmla="*/ 4799815 h 6858000"/>
              <a:gd name="connsiteX10" fmla="*/ 5556082 w 7182482"/>
              <a:gd name="connsiteY10" fmla="*/ 6591039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13" fmla="*/ 0 w 7182482"/>
              <a:gd name="connsiteY13" fmla="*/ 0 h 6858000"/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10763 w 7182482"/>
              <a:gd name="connsiteY7" fmla="*/ 4718292 h 6858000"/>
              <a:gd name="connsiteX8" fmla="*/ 6498001 w 7182482"/>
              <a:gd name="connsiteY8" fmla="*/ 4596692 h 6858000"/>
              <a:gd name="connsiteX9" fmla="*/ 6442674 w 7182482"/>
              <a:gd name="connsiteY9" fmla="*/ 4799815 h 6858000"/>
              <a:gd name="connsiteX10" fmla="*/ 5556082 w 7182482"/>
              <a:gd name="connsiteY10" fmla="*/ 6591039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13" fmla="*/ 0 w 7182482"/>
              <a:gd name="connsiteY13" fmla="*/ 0 h 6858000"/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10763 w 7182482"/>
              <a:gd name="connsiteY7" fmla="*/ 4718292 h 6858000"/>
              <a:gd name="connsiteX8" fmla="*/ 6495619 w 7182482"/>
              <a:gd name="connsiteY8" fmla="*/ 4603836 h 6858000"/>
              <a:gd name="connsiteX9" fmla="*/ 6442674 w 7182482"/>
              <a:gd name="connsiteY9" fmla="*/ 4799815 h 6858000"/>
              <a:gd name="connsiteX10" fmla="*/ 5556082 w 7182482"/>
              <a:gd name="connsiteY10" fmla="*/ 6591039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13" fmla="*/ 0 w 7182482"/>
              <a:gd name="connsiteY13" fmla="*/ 0 h 6858000"/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10763 w 7182482"/>
              <a:gd name="connsiteY7" fmla="*/ 4718292 h 6858000"/>
              <a:gd name="connsiteX8" fmla="*/ 6498001 w 7182482"/>
              <a:gd name="connsiteY8" fmla="*/ 4603836 h 6858000"/>
              <a:gd name="connsiteX9" fmla="*/ 6442674 w 7182482"/>
              <a:gd name="connsiteY9" fmla="*/ 4799815 h 6858000"/>
              <a:gd name="connsiteX10" fmla="*/ 5556082 w 7182482"/>
              <a:gd name="connsiteY10" fmla="*/ 6591039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13" fmla="*/ 0 w 7182482"/>
              <a:gd name="connsiteY13" fmla="*/ 0 h 6858000"/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10763 w 7182482"/>
              <a:gd name="connsiteY7" fmla="*/ 4718292 h 6858000"/>
              <a:gd name="connsiteX8" fmla="*/ 6500382 w 7182482"/>
              <a:gd name="connsiteY8" fmla="*/ 4603836 h 6858000"/>
              <a:gd name="connsiteX9" fmla="*/ 6442674 w 7182482"/>
              <a:gd name="connsiteY9" fmla="*/ 4799815 h 6858000"/>
              <a:gd name="connsiteX10" fmla="*/ 5556082 w 7182482"/>
              <a:gd name="connsiteY10" fmla="*/ 6591039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13" fmla="*/ 0 w 7182482"/>
              <a:gd name="connsiteY13" fmla="*/ 0 h 6858000"/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10763 w 7182482"/>
              <a:gd name="connsiteY7" fmla="*/ 4718292 h 6858000"/>
              <a:gd name="connsiteX8" fmla="*/ 6500382 w 7182482"/>
              <a:gd name="connsiteY8" fmla="*/ 4601455 h 6858000"/>
              <a:gd name="connsiteX9" fmla="*/ 6442674 w 7182482"/>
              <a:gd name="connsiteY9" fmla="*/ 4799815 h 6858000"/>
              <a:gd name="connsiteX10" fmla="*/ 5556082 w 7182482"/>
              <a:gd name="connsiteY10" fmla="*/ 6591039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13" fmla="*/ 0 w 7182482"/>
              <a:gd name="connsiteY13" fmla="*/ 0 h 6858000"/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10763 w 7182482"/>
              <a:gd name="connsiteY7" fmla="*/ 4718292 h 6858000"/>
              <a:gd name="connsiteX8" fmla="*/ 6498001 w 7182482"/>
              <a:gd name="connsiteY8" fmla="*/ 4603837 h 6858000"/>
              <a:gd name="connsiteX9" fmla="*/ 6442674 w 7182482"/>
              <a:gd name="connsiteY9" fmla="*/ 4799815 h 6858000"/>
              <a:gd name="connsiteX10" fmla="*/ 5556082 w 7182482"/>
              <a:gd name="connsiteY10" fmla="*/ 6591039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13" fmla="*/ 0 w 7182482"/>
              <a:gd name="connsiteY13" fmla="*/ 0 h 6858000"/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10763 w 7182482"/>
              <a:gd name="connsiteY7" fmla="*/ 4718292 h 6858000"/>
              <a:gd name="connsiteX8" fmla="*/ 6500382 w 7182482"/>
              <a:gd name="connsiteY8" fmla="*/ 4606218 h 6858000"/>
              <a:gd name="connsiteX9" fmla="*/ 6442674 w 7182482"/>
              <a:gd name="connsiteY9" fmla="*/ 4799815 h 6858000"/>
              <a:gd name="connsiteX10" fmla="*/ 5556082 w 7182482"/>
              <a:gd name="connsiteY10" fmla="*/ 6591039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  <a:gd name="connsiteX13" fmla="*/ 0 w 7182482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82482" h="6858000">
                <a:moveTo>
                  <a:pt x="0" y="0"/>
                </a:moveTo>
                <a:lnTo>
                  <a:pt x="6048015" y="0"/>
                </a:lnTo>
                <a:lnTo>
                  <a:pt x="6048015" y="1"/>
                </a:lnTo>
                <a:lnTo>
                  <a:pt x="6589350" y="1"/>
                </a:lnTo>
                <a:lnTo>
                  <a:pt x="6641938" y="116322"/>
                </a:lnTo>
                <a:cubicBezTo>
                  <a:pt x="6990007" y="939251"/>
                  <a:pt x="7182482" y="1844015"/>
                  <a:pt x="7182482" y="2793733"/>
                </a:cubicBezTo>
                <a:cubicBezTo>
                  <a:pt x="7182482" y="3416986"/>
                  <a:pt x="7099590" y="4020878"/>
                  <a:pt x="6944230" y="4594987"/>
                </a:cubicBezTo>
                <a:lnTo>
                  <a:pt x="6910763" y="4718292"/>
                </a:lnTo>
                <a:lnTo>
                  <a:pt x="6500382" y="4606218"/>
                </a:lnTo>
                <a:lnTo>
                  <a:pt x="6442674" y="4799815"/>
                </a:lnTo>
                <a:cubicBezTo>
                  <a:pt x="6247081" y="5451637"/>
                  <a:pt x="5943029" y="6046913"/>
                  <a:pt x="5556082" y="6591039"/>
                </a:cubicBezTo>
                <a:lnTo>
                  <a:pt x="535565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 algn="l">
              <a:buFontTx/>
              <a:buNone/>
              <a:defRPr lang="pl-PL" sz="2400">
                <a:solidFill>
                  <a:schemeClr val="tx1"/>
                </a:solidFill>
              </a:defRPr>
            </a:lvl1pPr>
          </a:lstStyle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/>
              <a:t>Kliknij, aby wypełnić obrazem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BD9CB7F-A93F-4B26-9EC9-C66A68D9C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60" y="4593600"/>
            <a:ext cx="1961417" cy="2264400"/>
          </a:xfrm>
          <a:prstGeom prst="rect">
            <a:avLst/>
          </a:prstGeom>
        </p:spPr>
      </p:pic>
      <p:pic>
        <p:nvPicPr>
          <p:cNvPr id="2" name="Grafika 11">
            <a:extLst>
              <a:ext uri="{FF2B5EF4-FFF2-40B4-BE49-F238E27FC236}">
                <a16:creationId xmlns:a16="http://schemas.microsoft.com/office/drawing/2014/main" id="{A915F7E1-5B51-A3A9-6468-A82CC01409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8994" y="571298"/>
            <a:ext cx="1041620" cy="10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4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ykład stopk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053DB061-7CD7-4051-947F-68B499C05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7" y="553508"/>
            <a:ext cx="11372626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32BBF4D-BC16-4C5B-9281-C1A5090CDF1B}"/>
              </a:ext>
            </a:extLst>
          </p:cNvPr>
          <p:cNvSpPr txBox="1"/>
          <p:nvPr userDrawn="1"/>
        </p:nvSpPr>
        <p:spPr>
          <a:xfrm>
            <a:off x="313266" y="6429553"/>
            <a:ext cx="49794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fld id="{7B9D8CFD-F89A-4492-8DE4-F0D817663D63}" type="slidenum">
              <a:rPr lang="pl-PL" sz="1200" smtClean="0">
                <a:solidFill>
                  <a:schemeClr val="tx2"/>
                </a:solidFill>
                <a:latin typeface="+mj-lt"/>
              </a:rPr>
              <a:pPr algn="l"/>
              <a:t>‹#›</a:t>
            </a:fld>
            <a:endParaRPr lang="pl-PL" sz="11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7" name="Tabela 3">
            <a:extLst>
              <a:ext uri="{FF2B5EF4-FFF2-40B4-BE49-F238E27FC236}">
                <a16:creationId xmlns:a16="http://schemas.microsoft.com/office/drawing/2014/main" id="{33E7AC9C-BD8F-4456-AC86-0E15A4E126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9789669"/>
              </p:ext>
            </p:extLst>
          </p:nvPr>
        </p:nvGraphicFramePr>
        <p:xfrm>
          <a:off x="811215" y="6500640"/>
          <a:ext cx="8912222" cy="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582">
                  <a:extLst>
                    <a:ext uri="{9D8B030D-6E8A-4147-A177-3AD203B41FA5}">
                      <a16:colId xmlns:a16="http://schemas.microsoft.com/office/drawing/2014/main" val="1250344086"/>
                    </a:ext>
                  </a:extLst>
                </a:gridCol>
                <a:gridCol w="1149794">
                  <a:extLst>
                    <a:ext uri="{9D8B030D-6E8A-4147-A177-3AD203B41FA5}">
                      <a16:colId xmlns:a16="http://schemas.microsoft.com/office/drawing/2014/main" val="661082882"/>
                    </a:ext>
                  </a:extLst>
                </a:gridCol>
                <a:gridCol w="1149794">
                  <a:extLst>
                    <a:ext uri="{9D8B030D-6E8A-4147-A177-3AD203B41FA5}">
                      <a16:colId xmlns:a16="http://schemas.microsoft.com/office/drawing/2014/main" val="3511418444"/>
                    </a:ext>
                  </a:extLst>
                </a:gridCol>
                <a:gridCol w="1149794">
                  <a:extLst>
                    <a:ext uri="{9D8B030D-6E8A-4147-A177-3AD203B41FA5}">
                      <a16:colId xmlns:a16="http://schemas.microsoft.com/office/drawing/2014/main" val="2708370940"/>
                    </a:ext>
                  </a:extLst>
                </a:gridCol>
                <a:gridCol w="3711258">
                  <a:extLst>
                    <a:ext uri="{9D8B030D-6E8A-4147-A177-3AD203B41FA5}">
                      <a16:colId xmlns:a16="http://schemas.microsoft.com/office/drawing/2014/main" val="3553309786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kern="1200" spc="3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Tytuł prezentacji PowerPoint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/>
                      <a:r>
                        <a:rPr lang="pl-PL" sz="900" b="0" kern="1200" spc="3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 1 agendy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/>
                      <a:r>
                        <a:rPr lang="pl-PL" sz="900" b="0" kern="1200" spc="3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 2 agendy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/>
                      <a:r>
                        <a:rPr lang="pl-PL" sz="900" b="0" kern="1200" spc="3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 3 agendy</a:t>
                      </a:r>
                    </a:p>
                  </a:txBody>
                  <a:tcPr marL="0" marR="10800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/>
                      <a:endParaRPr lang="pl-PL" sz="900" b="0" kern="1200" spc="3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997168"/>
                  </a:ext>
                </a:extLst>
              </a:tr>
            </a:tbl>
          </a:graphicData>
        </a:graphic>
      </p:graphicFrame>
      <p:pic>
        <p:nvPicPr>
          <p:cNvPr id="8" name="Grafika 18">
            <a:extLst>
              <a:ext uri="{FF2B5EF4-FFF2-40B4-BE49-F238E27FC236}">
                <a16:creationId xmlns:a16="http://schemas.microsoft.com/office/drawing/2014/main" id="{D0519B8C-9531-4DE6-B8A8-5BD6331C7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180" y="6394801"/>
            <a:ext cx="346433" cy="3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2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ykład stop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053DB061-7CD7-4051-947F-68B499C05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7" y="553508"/>
            <a:ext cx="11372626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32BBF4D-BC16-4C5B-9281-C1A5090CDF1B}"/>
              </a:ext>
            </a:extLst>
          </p:cNvPr>
          <p:cNvSpPr txBox="1"/>
          <p:nvPr userDrawn="1"/>
        </p:nvSpPr>
        <p:spPr>
          <a:xfrm>
            <a:off x="313266" y="6429553"/>
            <a:ext cx="49794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fld id="{7B9D8CFD-F89A-4492-8DE4-F0D817663D63}" type="slidenum">
              <a:rPr lang="pl-PL" sz="1200" smtClean="0">
                <a:solidFill>
                  <a:schemeClr val="tx2"/>
                </a:solidFill>
                <a:latin typeface="+mj-lt"/>
              </a:rPr>
              <a:pPr algn="l"/>
              <a:t>‹#›</a:t>
            </a:fld>
            <a:endParaRPr lang="pl-PL" sz="11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10" name="Tabela 3">
            <a:extLst>
              <a:ext uri="{FF2B5EF4-FFF2-40B4-BE49-F238E27FC236}">
                <a16:creationId xmlns:a16="http://schemas.microsoft.com/office/drawing/2014/main" id="{AD18DA74-D214-4641-951C-9CD2ADF348E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23599177"/>
              </p:ext>
            </p:extLst>
          </p:nvPr>
        </p:nvGraphicFramePr>
        <p:xfrm>
          <a:off x="10411602" y="6500640"/>
          <a:ext cx="1372411" cy="16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411">
                  <a:extLst>
                    <a:ext uri="{9D8B030D-6E8A-4147-A177-3AD203B41FA5}">
                      <a16:colId xmlns:a16="http://schemas.microsoft.com/office/drawing/2014/main" val="661082882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marL="360000" algn="r"/>
                      <a:r>
                        <a:rPr lang="pl-PL" sz="1100" b="0" kern="1200" spc="30" baseline="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pzu.pl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997168"/>
                  </a:ext>
                </a:extLst>
              </a:tr>
            </a:tbl>
          </a:graphicData>
        </a:graphic>
      </p:graphicFrame>
      <p:graphicFrame>
        <p:nvGraphicFramePr>
          <p:cNvPr id="11" name="Tabela 3">
            <a:extLst>
              <a:ext uri="{FF2B5EF4-FFF2-40B4-BE49-F238E27FC236}">
                <a16:creationId xmlns:a16="http://schemas.microsoft.com/office/drawing/2014/main" id="{33E7AC9C-BD8F-4456-AC86-0E15A4E126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62860927"/>
              </p:ext>
            </p:extLst>
          </p:nvPr>
        </p:nvGraphicFramePr>
        <p:xfrm>
          <a:off x="811215" y="6500640"/>
          <a:ext cx="3240085" cy="1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582">
                  <a:extLst>
                    <a:ext uri="{9D8B030D-6E8A-4147-A177-3AD203B41FA5}">
                      <a16:colId xmlns:a16="http://schemas.microsoft.com/office/drawing/2014/main" val="1250344086"/>
                    </a:ext>
                  </a:extLst>
                </a:gridCol>
                <a:gridCol w="1488503">
                  <a:extLst>
                    <a:ext uri="{9D8B030D-6E8A-4147-A177-3AD203B41FA5}">
                      <a16:colId xmlns:a16="http://schemas.microsoft.com/office/drawing/2014/main" val="661082882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kern="1200" spc="3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Tytuł prezentacji PowerPoint </a:t>
                      </a:r>
                      <a:endParaRPr lang="pl-PL" sz="900" b="0" kern="1200" spc="30" baseline="0" dirty="0">
                        <a:solidFill>
                          <a:srgbClr val="003C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0" algn="l"/>
                      <a:r>
                        <a:rPr lang="pl-PL" sz="900" b="0" kern="1200" spc="3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Rodzaj materiału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997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25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D3EA8FD4-FA9D-3837-FFBC-1DDD48F4DB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93025" y="0"/>
            <a:ext cx="5112471" cy="6858000"/>
          </a:xfrm>
          <a:custGeom>
            <a:avLst/>
            <a:gdLst>
              <a:gd name="connsiteX0" fmla="*/ 2411631 w 5976595"/>
              <a:gd name="connsiteY0" fmla="*/ 0 h 6858000"/>
              <a:gd name="connsiteX1" fmla="*/ 4842128 w 5976595"/>
              <a:gd name="connsiteY1" fmla="*/ 0 h 6858000"/>
              <a:gd name="connsiteX2" fmla="*/ 4842128 w 5976595"/>
              <a:gd name="connsiteY2" fmla="*/ 1 h 6858000"/>
              <a:gd name="connsiteX3" fmla="*/ 5383463 w 5976595"/>
              <a:gd name="connsiteY3" fmla="*/ 1 h 6858000"/>
              <a:gd name="connsiteX4" fmla="*/ 5436051 w 5976595"/>
              <a:gd name="connsiteY4" fmla="*/ 116322 h 6858000"/>
              <a:gd name="connsiteX5" fmla="*/ 5976595 w 5976595"/>
              <a:gd name="connsiteY5" fmla="*/ 2793733 h 6858000"/>
              <a:gd name="connsiteX6" fmla="*/ 5738343 w 5976595"/>
              <a:gd name="connsiteY6" fmla="*/ 4594987 h 6858000"/>
              <a:gd name="connsiteX7" fmla="*/ 5702496 w 5976595"/>
              <a:gd name="connsiteY7" fmla="*/ 4718293 h 6858000"/>
              <a:gd name="connsiteX8" fmla="*/ 5296877 w 5976595"/>
              <a:gd name="connsiteY8" fmla="*/ 4608599 h 6858000"/>
              <a:gd name="connsiteX9" fmla="*/ 5243931 w 5976595"/>
              <a:gd name="connsiteY9" fmla="*/ 4795052 h 6858000"/>
              <a:gd name="connsiteX10" fmla="*/ 4356545 w 5976595"/>
              <a:gd name="connsiteY10" fmla="*/ 6591833 h 6858000"/>
              <a:gd name="connsiteX11" fmla="*/ 4149770 w 5976595"/>
              <a:gd name="connsiteY11" fmla="*/ 6858000 h 6858000"/>
              <a:gd name="connsiteX12" fmla="*/ 2346632 w 5976595"/>
              <a:gd name="connsiteY12" fmla="*/ 6858000 h 6858000"/>
              <a:gd name="connsiteX13" fmla="*/ 1688142 w 5976595"/>
              <a:gd name="connsiteY13" fmla="*/ 6858000 h 6858000"/>
              <a:gd name="connsiteX14" fmla="*/ 0 w 5976595"/>
              <a:gd name="connsiteY14" fmla="*/ 6858000 h 6858000"/>
              <a:gd name="connsiteX15" fmla="*/ 0 w 5976595"/>
              <a:gd name="connsiteY15" fmla="*/ 6856254 h 6858000"/>
              <a:gd name="connsiteX16" fmla="*/ 864124 w 5976595"/>
              <a:gd name="connsiteY16" fmla="*/ 6856254 h 6858000"/>
              <a:gd name="connsiteX17" fmla="*/ 1088243 w 5976595"/>
              <a:gd name="connsiteY17" fmla="*/ 6531894 h 6858000"/>
              <a:gd name="connsiteX18" fmla="*/ 2179588 w 5976595"/>
              <a:gd name="connsiteY18" fmla="*/ 2798116 h 6858000"/>
              <a:gd name="connsiteX19" fmla="*/ 1635202 w 5976595"/>
              <a:gd name="connsiteY19" fmla="*/ 101675 h 6858000"/>
              <a:gd name="connsiteX20" fmla="*/ 1589237 w 5976595"/>
              <a:gd name="connsiteY20" fmla="*/ 1 h 6858000"/>
              <a:gd name="connsiteX21" fmla="*/ 2411632 w 5976595"/>
              <a:gd name="connsiteY21" fmla="*/ 1 h 6858000"/>
              <a:gd name="connsiteX0" fmla="*/ 2411631 w 5976595"/>
              <a:gd name="connsiteY0" fmla="*/ 0 h 6858000"/>
              <a:gd name="connsiteX1" fmla="*/ 4842128 w 5976595"/>
              <a:gd name="connsiteY1" fmla="*/ 0 h 6858000"/>
              <a:gd name="connsiteX2" fmla="*/ 4842128 w 5976595"/>
              <a:gd name="connsiteY2" fmla="*/ 1 h 6858000"/>
              <a:gd name="connsiteX3" fmla="*/ 5383463 w 5976595"/>
              <a:gd name="connsiteY3" fmla="*/ 1 h 6858000"/>
              <a:gd name="connsiteX4" fmla="*/ 5436051 w 5976595"/>
              <a:gd name="connsiteY4" fmla="*/ 116322 h 6858000"/>
              <a:gd name="connsiteX5" fmla="*/ 5976595 w 5976595"/>
              <a:gd name="connsiteY5" fmla="*/ 2793733 h 6858000"/>
              <a:gd name="connsiteX6" fmla="*/ 5738343 w 5976595"/>
              <a:gd name="connsiteY6" fmla="*/ 4594987 h 6858000"/>
              <a:gd name="connsiteX7" fmla="*/ 5702496 w 5976595"/>
              <a:gd name="connsiteY7" fmla="*/ 4718293 h 6858000"/>
              <a:gd name="connsiteX8" fmla="*/ 5296877 w 5976595"/>
              <a:gd name="connsiteY8" fmla="*/ 4608599 h 6858000"/>
              <a:gd name="connsiteX9" fmla="*/ 5243931 w 5976595"/>
              <a:gd name="connsiteY9" fmla="*/ 4795052 h 6858000"/>
              <a:gd name="connsiteX10" fmla="*/ 4356545 w 5976595"/>
              <a:gd name="connsiteY10" fmla="*/ 6591833 h 6858000"/>
              <a:gd name="connsiteX11" fmla="*/ 4149770 w 5976595"/>
              <a:gd name="connsiteY11" fmla="*/ 6858000 h 6858000"/>
              <a:gd name="connsiteX12" fmla="*/ 2346632 w 5976595"/>
              <a:gd name="connsiteY12" fmla="*/ 6858000 h 6858000"/>
              <a:gd name="connsiteX13" fmla="*/ 1688142 w 5976595"/>
              <a:gd name="connsiteY13" fmla="*/ 6858000 h 6858000"/>
              <a:gd name="connsiteX14" fmla="*/ 0 w 5976595"/>
              <a:gd name="connsiteY14" fmla="*/ 6858000 h 6858000"/>
              <a:gd name="connsiteX15" fmla="*/ 864124 w 5976595"/>
              <a:gd name="connsiteY15" fmla="*/ 6856254 h 6858000"/>
              <a:gd name="connsiteX16" fmla="*/ 1088243 w 5976595"/>
              <a:gd name="connsiteY16" fmla="*/ 6531894 h 6858000"/>
              <a:gd name="connsiteX17" fmla="*/ 2179588 w 5976595"/>
              <a:gd name="connsiteY17" fmla="*/ 2798116 h 6858000"/>
              <a:gd name="connsiteX18" fmla="*/ 1635202 w 5976595"/>
              <a:gd name="connsiteY18" fmla="*/ 101675 h 6858000"/>
              <a:gd name="connsiteX19" fmla="*/ 1589237 w 5976595"/>
              <a:gd name="connsiteY19" fmla="*/ 1 h 6858000"/>
              <a:gd name="connsiteX20" fmla="*/ 2411632 w 5976595"/>
              <a:gd name="connsiteY20" fmla="*/ 1 h 6858000"/>
              <a:gd name="connsiteX21" fmla="*/ 2411631 w 5976595"/>
              <a:gd name="connsiteY21" fmla="*/ 0 h 6858000"/>
              <a:gd name="connsiteX0" fmla="*/ 1547507 w 5112471"/>
              <a:gd name="connsiteY0" fmla="*/ 0 h 6858000"/>
              <a:gd name="connsiteX1" fmla="*/ 3978004 w 5112471"/>
              <a:gd name="connsiteY1" fmla="*/ 0 h 6858000"/>
              <a:gd name="connsiteX2" fmla="*/ 3978004 w 5112471"/>
              <a:gd name="connsiteY2" fmla="*/ 1 h 6858000"/>
              <a:gd name="connsiteX3" fmla="*/ 4519339 w 5112471"/>
              <a:gd name="connsiteY3" fmla="*/ 1 h 6858000"/>
              <a:gd name="connsiteX4" fmla="*/ 4571927 w 5112471"/>
              <a:gd name="connsiteY4" fmla="*/ 116322 h 6858000"/>
              <a:gd name="connsiteX5" fmla="*/ 5112471 w 5112471"/>
              <a:gd name="connsiteY5" fmla="*/ 2793733 h 6858000"/>
              <a:gd name="connsiteX6" fmla="*/ 4874219 w 5112471"/>
              <a:gd name="connsiteY6" fmla="*/ 4594987 h 6858000"/>
              <a:gd name="connsiteX7" fmla="*/ 4838372 w 5112471"/>
              <a:gd name="connsiteY7" fmla="*/ 4718293 h 6858000"/>
              <a:gd name="connsiteX8" fmla="*/ 4432753 w 5112471"/>
              <a:gd name="connsiteY8" fmla="*/ 4608599 h 6858000"/>
              <a:gd name="connsiteX9" fmla="*/ 4379807 w 5112471"/>
              <a:gd name="connsiteY9" fmla="*/ 4795052 h 6858000"/>
              <a:gd name="connsiteX10" fmla="*/ 3492421 w 5112471"/>
              <a:gd name="connsiteY10" fmla="*/ 6591833 h 6858000"/>
              <a:gd name="connsiteX11" fmla="*/ 3285646 w 5112471"/>
              <a:gd name="connsiteY11" fmla="*/ 6858000 h 6858000"/>
              <a:gd name="connsiteX12" fmla="*/ 1482508 w 5112471"/>
              <a:gd name="connsiteY12" fmla="*/ 6858000 h 6858000"/>
              <a:gd name="connsiteX13" fmla="*/ 824018 w 5112471"/>
              <a:gd name="connsiteY13" fmla="*/ 6858000 h 6858000"/>
              <a:gd name="connsiteX14" fmla="*/ 0 w 5112471"/>
              <a:gd name="connsiteY14" fmla="*/ 6856254 h 6858000"/>
              <a:gd name="connsiteX15" fmla="*/ 224119 w 5112471"/>
              <a:gd name="connsiteY15" fmla="*/ 6531894 h 6858000"/>
              <a:gd name="connsiteX16" fmla="*/ 1315464 w 5112471"/>
              <a:gd name="connsiteY16" fmla="*/ 2798116 h 6858000"/>
              <a:gd name="connsiteX17" fmla="*/ 771078 w 5112471"/>
              <a:gd name="connsiteY17" fmla="*/ 101675 h 6858000"/>
              <a:gd name="connsiteX18" fmla="*/ 725113 w 5112471"/>
              <a:gd name="connsiteY18" fmla="*/ 1 h 6858000"/>
              <a:gd name="connsiteX19" fmla="*/ 1547508 w 5112471"/>
              <a:gd name="connsiteY19" fmla="*/ 1 h 6858000"/>
              <a:gd name="connsiteX20" fmla="*/ 1547507 w 5112471"/>
              <a:gd name="connsiteY2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12471" h="6858000">
                <a:moveTo>
                  <a:pt x="1547507" y="0"/>
                </a:moveTo>
                <a:lnTo>
                  <a:pt x="3978004" y="0"/>
                </a:lnTo>
                <a:lnTo>
                  <a:pt x="3978004" y="1"/>
                </a:lnTo>
                <a:lnTo>
                  <a:pt x="4519339" y="1"/>
                </a:lnTo>
                <a:lnTo>
                  <a:pt x="4571927" y="116322"/>
                </a:lnTo>
                <a:cubicBezTo>
                  <a:pt x="4919996" y="939251"/>
                  <a:pt x="5112471" y="1844015"/>
                  <a:pt x="5112471" y="2793733"/>
                </a:cubicBezTo>
                <a:cubicBezTo>
                  <a:pt x="5112471" y="3416986"/>
                  <a:pt x="5029579" y="4020878"/>
                  <a:pt x="4874219" y="4594987"/>
                </a:cubicBezTo>
                <a:lnTo>
                  <a:pt x="4838372" y="4718293"/>
                </a:lnTo>
                <a:lnTo>
                  <a:pt x="4432753" y="4608599"/>
                </a:lnTo>
                <a:lnTo>
                  <a:pt x="4379807" y="4795052"/>
                </a:lnTo>
                <a:cubicBezTo>
                  <a:pt x="4177070" y="5446874"/>
                  <a:pt x="3892068" y="6047707"/>
                  <a:pt x="3492421" y="6591833"/>
                </a:cubicBezTo>
                <a:lnTo>
                  <a:pt x="3285646" y="6858000"/>
                </a:lnTo>
                <a:lnTo>
                  <a:pt x="1482508" y="6858000"/>
                </a:lnTo>
                <a:lnTo>
                  <a:pt x="824018" y="6858000"/>
                </a:lnTo>
                <a:lnTo>
                  <a:pt x="0" y="6856254"/>
                </a:lnTo>
                <a:lnTo>
                  <a:pt x="224119" y="6531894"/>
                </a:lnTo>
                <a:cubicBezTo>
                  <a:pt x="914906" y="5454410"/>
                  <a:pt x="1315464" y="4173041"/>
                  <a:pt x="1315464" y="2798116"/>
                </a:cubicBezTo>
                <a:cubicBezTo>
                  <a:pt x="1315464" y="1841647"/>
                  <a:pt x="1121621" y="930453"/>
                  <a:pt x="771078" y="101675"/>
                </a:cubicBezTo>
                <a:lnTo>
                  <a:pt x="725113" y="1"/>
                </a:lnTo>
                <a:lnTo>
                  <a:pt x="1547508" y="1"/>
                </a:lnTo>
                <a:lnTo>
                  <a:pt x="1547507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3FD05A6-75B9-E8FD-BDF7-53DC4285C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815" y="4593600"/>
            <a:ext cx="1961417" cy="2264400"/>
          </a:xfrm>
          <a:prstGeom prst="rect">
            <a:avLst/>
          </a:prstGeom>
        </p:spPr>
      </p:pic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644F83AC-C531-6DF4-83B5-95A902EAA7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999" y="2428875"/>
            <a:ext cx="3873501" cy="13725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pl-PL" sz="4000" b="0" kern="1200" dirty="0">
                <a:gradFill flip="none" rotWithShape="1">
                  <a:gsLst>
                    <a:gs pos="50000">
                      <a:srgbClr val="00509E"/>
                    </a:gs>
                    <a:gs pos="15000">
                      <a:srgbClr val="00A8E4"/>
                    </a:gs>
                    <a:gs pos="100000">
                      <a:srgbClr val="00285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Tytuł prezentacji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F14FB1A4-9C60-42C8-0500-B99D9F431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999" y="4865677"/>
            <a:ext cx="3563940" cy="4582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 dirty="0"/>
              <a:t>Podtytuł prezentacji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247EB6D0-8D87-37EE-518F-2AFC300412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8250" y="5499100"/>
            <a:ext cx="2925762" cy="77470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pl-PL" sz="1600" smtClean="0">
                <a:solidFill>
                  <a:srgbClr val="555555"/>
                </a:solidFill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</p:txBody>
      </p:sp>
      <p:pic>
        <p:nvPicPr>
          <p:cNvPr id="13" name="Grafika 11">
            <a:extLst>
              <a:ext uri="{FF2B5EF4-FFF2-40B4-BE49-F238E27FC236}">
                <a16:creationId xmlns:a16="http://schemas.microsoft.com/office/drawing/2014/main" id="{72BEC492-AC92-39A0-C793-683EFC8501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8994" y="571298"/>
            <a:ext cx="1041620" cy="10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0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D344278-66E4-4EFD-A20E-F0F971924358}"/>
              </a:ext>
            </a:extLst>
          </p:cNvPr>
          <p:cNvSpPr/>
          <p:nvPr userDrawn="1"/>
        </p:nvSpPr>
        <p:spPr>
          <a:xfrm>
            <a:off x="0" y="1"/>
            <a:ext cx="12192000" cy="6273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388EE691-93A8-4213-80F7-5A1F22CA27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7" y="553508"/>
            <a:ext cx="11372626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Tytuł slajdu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2373A512-89FF-43C5-BCDC-00382AF6F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180" y="6394801"/>
            <a:ext cx="346433" cy="346433"/>
          </a:xfrm>
          <a:prstGeom prst="rect">
            <a:avLst/>
          </a:prstGeom>
        </p:spPr>
      </p:pic>
      <p:sp>
        <p:nvSpPr>
          <p:cNvPr id="3" name="Symbol zastępczy numeru slajdu 12">
            <a:extLst>
              <a:ext uri="{FF2B5EF4-FFF2-40B4-BE49-F238E27FC236}">
                <a16:creationId xmlns:a16="http://schemas.microsoft.com/office/drawing/2014/main" id="{7C69A0B2-BC38-D967-0618-E08287518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2738" y="6388100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7CD0E13-AB0E-4125-BFB9-C6152B641C5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849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D344278-66E4-4EFD-A20E-F0F971924358}"/>
              </a:ext>
            </a:extLst>
          </p:cNvPr>
          <p:cNvSpPr/>
          <p:nvPr userDrawn="1"/>
        </p:nvSpPr>
        <p:spPr>
          <a:xfrm>
            <a:off x="0" y="0"/>
            <a:ext cx="12192000" cy="6273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tekstu 7">
            <a:extLst>
              <a:ext uri="{FF2B5EF4-FFF2-40B4-BE49-F238E27FC236}">
                <a16:creationId xmlns:a16="http://schemas.microsoft.com/office/drawing/2014/main" id="{388EE691-93A8-4213-80F7-5A1F22CA27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387" y="553508"/>
            <a:ext cx="11372626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Tytuł slajdu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2373A512-89FF-43C5-BCDC-00382AF6F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180" y="6394801"/>
            <a:ext cx="346433" cy="346433"/>
          </a:xfrm>
          <a:prstGeom prst="rect">
            <a:avLst/>
          </a:prstGeom>
        </p:spPr>
      </p:pic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3BB51314-6822-BFAD-E61C-5EC3C4CEC9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1151" y="1448595"/>
            <a:ext cx="1916906" cy="1916906"/>
          </a:xfrm>
          <a:custGeom>
            <a:avLst/>
            <a:gdLst>
              <a:gd name="connsiteX0" fmla="*/ 1916906 w 1916906"/>
              <a:gd name="connsiteY0" fmla="*/ 0 h 1916906"/>
              <a:gd name="connsiteX1" fmla="*/ 1916906 w 1916906"/>
              <a:gd name="connsiteY1" fmla="*/ 1916906 h 1916906"/>
              <a:gd name="connsiteX2" fmla="*/ 0 w 1916906"/>
              <a:gd name="connsiteY2" fmla="*/ 1916906 h 1916906"/>
              <a:gd name="connsiteX3" fmla="*/ 1916906 w 1916906"/>
              <a:gd name="connsiteY3" fmla="*/ 0 h 191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906" h="1916906">
                <a:moveTo>
                  <a:pt x="1916906" y="0"/>
                </a:moveTo>
                <a:lnTo>
                  <a:pt x="1916906" y="1916906"/>
                </a:lnTo>
                <a:lnTo>
                  <a:pt x="0" y="1916906"/>
                </a:lnTo>
                <a:cubicBezTo>
                  <a:pt x="0" y="858228"/>
                  <a:pt x="858228" y="0"/>
                  <a:pt x="1916906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 sz="8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6" name="Symbol zastępczy obrazu 15">
            <a:extLst>
              <a:ext uri="{FF2B5EF4-FFF2-40B4-BE49-F238E27FC236}">
                <a16:creationId xmlns:a16="http://schemas.microsoft.com/office/drawing/2014/main" id="{194D1768-D7E8-264D-7EDC-EAF56BBAAD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53945" y="1448595"/>
            <a:ext cx="1916906" cy="1916906"/>
          </a:xfrm>
          <a:custGeom>
            <a:avLst/>
            <a:gdLst>
              <a:gd name="connsiteX0" fmla="*/ 0 w 1916906"/>
              <a:gd name="connsiteY0" fmla="*/ 0 h 1916906"/>
              <a:gd name="connsiteX1" fmla="*/ 1916906 w 1916906"/>
              <a:gd name="connsiteY1" fmla="*/ 1916906 h 1916906"/>
              <a:gd name="connsiteX2" fmla="*/ 0 w 1916906"/>
              <a:gd name="connsiteY2" fmla="*/ 1916906 h 191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6906" h="1916906">
                <a:moveTo>
                  <a:pt x="0" y="0"/>
                </a:moveTo>
                <a:cubicBezTo>
                  <a:pt x="1058678" y="0"/>
                  <a:pt x="1916906" y="858228"/>
                  <a:pt x="1916906" y="1916906"/>
                </a:cubicBezTo>
                <a:lnTo>
                  <a:pt x="0" y="1916906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0" name="Symbol zastępczy obrazu 19">
            <a:extLst>
              <a:ext uri="{FF2B5EF4-FFF2-40B4-BE49-F238E27FC236}">
                <a16:creationId xmlns:a16="http://schemas.microsoft.com/office/drawing/2014/main" id="{D80C37FF-2DA3-44DC-B6BF-85F32E2748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21151" y="3493295"/>
            <a:ext cx="1916906" cy="1916906"/>
          </a:xfrm>
          <a:custGeom>
            <a:avLst/>
            <a:gdLst>
              <a:gd name="connsiteX0" fmla="*/ 0 w 1916906"/>
              <a:gd name="connsiteY0" fmla="*/ 0 h 1916906"/>
              <a:gd name="connsiteX1" fmla="*/ 1916906 w 1916906"/>
              <a:gd name="connsiteY1" fmla="*/ 0 h 1916906"/>
              <a:gd name="connsiteX2" fmla="*/ 1916906 w 1916906"/>
              <a:gd name="connsiteY2" fmla="*/ 1916906 h 1916906"/>
              <a:gd name="connsiteX3" fmla="*/ 0 w 1916906"/>
              <a:gd name="connsiteY3" fmla="*/ 0 h 191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6906" h="1916906">
                <a:moveTo>
                  <a:pt x="0" y="0"/>
                </a:moveTo>
                <a:lnTo>
                  <a:pt x="1916906" y="0"/>
                </a:lnTo>
                <a:lnTo>
                  <a:pt x="1916906" y="1916906"/>
                </a:lnTo>
                <a:cubicBezTo>
                  <a:pt x="858228" y="1916906"/>
                  <a:pt x="0" y="1058678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26" name="Symbol zastępczy obrazu 25">
            <a:extLst>
              <a:ext uri="{FF2B5EF4-FFF2-40B4-BE49-F238E27FC236}">
                <a16:creationId xmlns:a16="http://schemas.microsoft.com/office/drawing/2014/main" id="{87061BBB-EC23-EF11-0321-DF96D2D77EA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53945" y="3493295"/>
            <a:ext cx="1916906" cy="1916906"/>
          </a:xfrm>
          <a:custGeom>
            <a:avLst/>
            <a:gdLst>
              <a:gd name="connsiteX0" fmla="*/ 0 w 1916906"/>
              <a:gd name="connsiteY0" fmla="*/ 0 h 1916906"/>
              <a:gd name="connsiteX1" fmla="*/ 1916906 w 1916906"/>
              <a:gd name="connsiteY1" fmla="*/ 0 h 1916906"/>
              <a:gd name="connsiteX2" fmla="*/ 0 w 1916906"/>
              <a:gd name="connsiteY2" fmla="*/ 1916906 h 191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6906" h="1916906">
                <a:moveTo>
                  <a:pt x="0" y="0"/>
                </a:moveTo>
                <a:lnTo>
                  <a:pt x="1916906" y="0"/>
                </a:lnTo>
                <a:cubicBezTo>
                  <a:pt x="1916906" y="1058678"/>
                  <a:pt x="1058678" y="1916906"/>
                  <a:pt x="0" y="1916906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3" name="Symbol zastępczy numeru slajdu 12">
            <a:extLst>
              <a:ext uri="{FF2B5EF4-FFF2-40B4-BE49-F238E27FC236}">
                <a16:creationId xmlns:a16="http://schemas.microsoft.com/office/drawing/2014/main" id="{53450858-09A5-CF18-8907-18F529F10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2738" y="6388100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7CD0E13-AB0E-4125-BFB9-C6152B641C5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29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51AEA5FD-DD76-4C56-AECF-A44A559ED7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97383" y="0"/>
            <a:ext cx="8294617" cy="6858000"/>
          </a:xfrm>
          <a:custGeom>
            <a:avLst/>
            <a:gdLst>
              <a:gd name="connsiteX0" fmla="*/ 737896 w 8294617"/>
              <a:gd name="connsiteY0" fmla="*/ 0 h 6858000"/>
              <a:gd name="connsiteX1" fmla="*/ 8294617 w 8294617"/>
              <a:gd name="connsiteY1" fmla="*/ 0 h 6858000"/>
              <a:gd name="connsiteX2" fmla="*/ 8294617 w 8294617"/>
              <a:gd name="connsiteY2" fmla="*/ 6858000 h 6858000"/>
              <a:gd name="connsiteX3" fmla="*/ 0 w 8294617"/>
              <a:gd name="connsiteY3" fmla="*/ 6858000 h 6858000"/>
              <a:gd name="connsiteX4" fmla="*/ 132371 w 8294617"/>
              <a:gd name="connsiteY4" fmla="*/ 6671855 h 6858000"/>
              <a:gd name="connsiteX5" fmla="*/ 1319736 w 8294617"/>
              <a:gd name="connsiteY5" fmla="*/ 2784687 h 6858000"/>
              <a:gd name="connsiteX6" fmla="*/ 773380 w 8294617"/>
              <a:gd name="connsiteY6" fmla="*/ 784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4617" h="6858000">
                <a:moveTo>
                  <a:pt x="737896" y="0"/>
                </a:moveTo>
                <a:lnTo>
                  <a:pt x="8294617" y="0"/>
                </a:lnTo>
                <a:lnTo>
                  <a:pt x="8294617" y="6858000"/>
                </a:lnTo>
                <a:lnTo>
                  <a:pt x="0" y="6858000"/>
                </a:lnTo>
                <a:lnTo>
                  <a:pt x="132371" y="6671855"/>
                </a:lnTo>
                <a:cubicBezTo>
                  <a:pt x="882012" y="5562240"/>
                  <a:pt x="1319736" y="4224582"/>
                  <a:pt x="1319736" y="2784687"/>
                </a:cubicBezTo>
                <a:cubicBezTo>
                  <a:pt x="1319736" y="1824757"/>
                  <a:pt x="1125192" y="910266"/>
                  <a:pt x="773380" y="78489"/>
                </a:cubicBezTo>
                <a:close/>
              </a:path>
            </a:pathLst>
          </a:custGeom>
          <a:solidFill>
            <a:srgbClr val="DBF1FA"/>
          </a:solidFill>
        </p:spPr>
        <p:txBody>
          <a:bodyPr wrap="square" anchor="ctr">
            <a:noAutofit/>
          </a:bodyPr>
          <a:lstStyle>
            <a:lvl1pPr marL="0" indent="0">
              <a:buNone/>
              <a:defRPr sz="2400"/>
            </a:lvl1pPr>
          </a:lstStyle>
          <a:p>
            <a:pPr marL="0" marR="0" lvl="0" algn="ctr" fontAlgn="auto">
              <a:spcAft>
                <a:spcPts val="0"/>
              </a:spcAft>
              <a:buClrTx/>
              <a:buSzTx/>
              <a:tabLst/>
            </a:pPr>
            <a:r>
              <a:rPr lang="pl-PL"/>
              <a:t>Kliknij,</a:t>
            </a:r>
            <a:br>
              <a:rPr lang="pl-PL"/>
            </a:br>
            <a:r>
              <a:rPr lang="pl-PL"/>
              <a:t> aby wypełnić obrazem</a:t>
            </a:r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C02C46D-A62A-4046-9C8A-D7F400B9E848}"/>
              </a:ext>
            </a:extLst>
          </p:cNvPr>
          <p:cNvSpPr/>
          <p:nvPr userDrawn="1"/>
        </p:nvSpPr>
        <p:spPr>
          <a:xfrm>
            <a:off x="0" y="0"/>
            <a:ext cx="5254828" cy="6858000"/>
          </a:xfrm>
          <a:custGeom>
            <a:avLst/>
            <a:gdLst>
              <a:gd name="connsiteX0" fmla="*/ 0 w 5254828"/>
              <a:gd name="connsiteY0" fmla="*/ 0 h 6858000"/>
              <a:gd name="connsiteX1" fmla="*/ 4664042 w 5254828"/>
              <a:gd name="connsiteY1" fmla="*/ 0 h 6858000"/>
              <a:gd name="connsiteX2" fmla="*/ 4714337 w 5254828"/>
              <a:gd name="connsiteY2" fmla="*/ 111250 h 6858000"/>
              <a:gd name="connsiteX3" fmla="*/ 5254828 w 5254828"/>
              <a:gd name="connsiteY3" fmla="*/ 2788400 h 6858000"/>
              <a:gd name="connsiteX4" fmla="*/ 4080208 w 5254828"/>
              <a:gd name="connsiteY4" fmla="*/ 6633844 h 6858000"/>
              <a:gd name="connsiteX5" fmla="*/ 3920807 w 5254828"/>
              <a:gd name="connsiteY5" fmla="*/ 6858000 h 6858000"/>
              <a:gd name="connsiteX6" fmla="*/ 0 w 52548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4828" h="6858000">
                <a:moveTo>
                  <a:pt x="0" y="0"/>
                </a:moveTo>
                <a:lnTo>
                  <a:pt x="4664042" y="0"/>
                </a:lnTo>
                <a:lnTo>
                  <a:pt x="4714337" y="111250"/>
                </a:lnTo>
                <a:cubicBezTo>
                  <a:pt x="5062372" y="934099"/>
                  <a:pt x="5254828" y="1838774"/>
                  <a:pt x="5254828" y="2788400"/>
                </a:cubicBezTo>
                <a:cubicBezTo>
                  <a:pt x="5254828" y="4212839"/>
                  <a:pt x="4821802" y="5536140"/>
                  <a:pt x="4080208" y="6633844"/>
                </a:cubicBezTo>
                <a:lnTo>
                  <a:pt x="3920807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50000">
                <a:schemeClr val="accent2"/>
              </a:gs>
              <a:gs pos="15000">
                <a:schemeClr val="accent3"/>
              </a:gs>
              <a:gs pos="0">
                <a:schemeClr val="accent4"/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D63625A1-8EFD-44F1-8074-105B247915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562" y="2742710"/>
            <a:ext cx="3768376" cy="137258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E24A18A-7A6C-4CD4-9BFA-83708ACD44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562" y="4267220"/>
            <a:ext cx="3768376" cy="4582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pl-PL"/>
              <a:t>Tekst dodatkowy</a:t>
            </a:r>
          </a:p>
        </p:txBody>
      </p:sp>
      <p:sp>
        <p:nvSpPr>
          <p:cNvPr id="2" name="Symbol zastępczy numeru slajdu 12">
            <a:extLst>
              <a:ext uri="{FF2B5EF4-FFF2-40B4-BE49-F238E27FC236}">
                <a16:creationId xmlns:a16="http://schemas.microsoft.com/office/drawing/2014/main" id="{4513F987-4146-EE77-6161-3CF2C4F80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2738" y="6388100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7CD0E13-AB0E-4125-BFB9-C6152B641C5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460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:a16="http://schemas.microsoft.com/office/drawing/2014/main" id="{F99776B0-7084-0641-4D5B-0F13FEFC2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8994" y="571298"/>
            <a:ext cx="1041620" cy="1041620"/>
          </a:xfrm>
          <a:prstGeom prst="rect">
            <a:avLst/>
          </a:prstGeom>
        </p:spPr>
      </p:pic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5F9930BE-B7A8-444C-2C34-3D0D51BE5D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166" y="2235200"/>
            <a:ext cx="6978897" cy="1771535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pl-PL" sz="5400" kern="1200" dirty="0">
                <a:gradFill flip="none" rotWithShape="1">
                  <a:gsLst>
                    <a:gs pos="50000">
                      <a:srgbClr val="00509E"/>
                    </a:gs>
                    <a:gs pos="15000">
                      <a:srgbClr val="00A8E4"/>
                    </a:gs>
                    <a:gs pos="100000">
                      <a:srgbClr val="00285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pl-PL" sz="4000" kern="1200" dirty="0" smtClean="0">
                <a:gradFill flip="none" rotWithShape="1">
                  <a:gsLst>
                    <a:gs pos="50000">
                      <a:srgbClr val="00509E"/>
                    </a:gs>
                    <a:gs pos="15000">
                      <a:srgbClr val="00A8E4"/>
                    </a:gs>
                    <a:gs pos="100000">
                      <a:srgbClr val="00285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pl-PL" sz="4000" kern="1200" dirty="0" smtClean="0">
                <a:gradFill flip="none" rotWithShape="1">
                  <a:gsLst>
                    <a:gs pos="50000">
                      <a:srgbClr val="00509E"/>
                    </a:gs>
                    <a:gs pos="15000">
                      <a:srgbClr val="00A8E4"/>
                    </a:gs>
                    <a:gs pos="100000">
                      <a:srgbClr val="00285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pl-PL" sz="4000" kern="1200" dirty="0" smtClean="0">
                <a:gradFill flip="none" rotWithShape="1">
                  <a:gsLst>
                    <a:gs pos="50000">
                      <a:srgbClr val="00509E"/>
                    </a:gs>
                    <a:gs pos="15000">
                      <a:srgbClr val="00A8E4"/>
                    </a:gs>
                    <a:gs pos="100000">
                      <a:srgbClr val="00285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pl-PL" sz="4000" kern="1200" dirty="0">
                <a:gradFill flip="none" rotWithShape="1">
                  <a:gsLst>
                    <a:gs pos="50000">
                      <a:srgbClr val="00509E"/>
                    </a:gs>
                    <a:gs pos="15000">
                      <a:srgbClr val="00A8E4"/>
                    </a:gs>
                    <a:gs pos="100000">
                      <a:srgbClr val="00285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Tytuł slajdu</a:t>
            </a:r>
          </a:p>
        </p:txBody>
      </p:sp>
      <p:sp>
        <p:nvSpPr>
          <p:cNvPr id="7" name="Symbol zastępczy tekstu 4">
            <a:extLst>
              <a:ext uri="{FF2B5EF4-FFF2-40B4-BE49-F238E27FC236}">
                <a16:creationId xmlns:a16="http://schemas.microsoft.com/office/drawing/2014/main" id="{06D7FF7B-53CB-9198-B946-C1FD9C50AF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9363" y="4118480"/>
            <a:ext cx="6978897" cy="536645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lang="pl-PL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</a:t>
            </a:r>
          </a:p>
        </p:txBody>
      </p:sp>
    </p:spTree>
    <p:extLst>
      <p:ext uri="{BB962C8B-B14F-4D97-AF65-F5344CB8AC3E}">
        <p14:creationId xmlns:p14="http://schemas.microsoft.com/office/powerpoint/2010/main" val="179865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0533AE8-E860-4BB6-B335-863B9445E5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93064" y="2433837"/>
            <a:ext cx="3790950" cy="149046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18E308A2-A710-47AE-93B5-43C599E65A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93063" y="5486400"/>
            <a:ext cx="3790949" cy="787400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pl-PL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pl-PL"/>
              <a:t>Kliknij, aby edytować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6ECCD0F-4FA9-4579-8463-9273BCE07B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93063" y="4293904"/>
            <a:ext cx="3790950" cy="4582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9" name="Symbol zastępczy obrazu 18">
            <a:extLst>
              <a:ext uri="{FF2B5EF4-FFF2-40B4-BE49-F238E27FC236}">
                <a16:creationId xmlns:a16="http://schemas.microsoft.com/office/drawing/2014/main" id="{3DDFADDE-7AB0-414F-A866-842433882D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7182482" cy="6858000"/>
          </a:xfrm>
          <a:custGeom>
            <a:avLst/>
            <a:gdLst>
              <a:gd name="connsiteX0" fmla="*/ 0 w 7182482"/>
              <a:gd name="connsiteY0" fmla="*/ 0 h 6858000"/>
              <a:gd name="connsiteX1" fmla="*/ 6048015 w 7182482"/>
              <a:gd name="connsiteY1" fmla="*/ 0 h 6858000"/>
              <a:gd name="connsiteX2" fmla="*/ 6048015 w 7182482"/>
              <a:gd name="connsiteY2" fmla="*/ 1 h 6858000"/>
              <a:gd name="connsiteX3" fmla="*/ 6589350 w 7182482"/>
              <a:gd name="connsiteY3" fmla="*/ 1 h 6858000"/>
              <a:gd name="connsiteX4" fmla="*/ 6641938 w 7182482"/>
              <a:gd name="connsiteY4" fmla="*/ 116322 h 6858000"/>
              <a:gd name="connsiteX5" fmla="*/ 7182482 w 7182482"/>
              <a:gd name="connsiteY5" fmla="*/ 2793733 h 6858000"/>
              <a:gd name="connsiteX6" fmla="*/ 6944230 w 7182482"/>
              <a:gd name="connsiteY6" fmla="*/ 4594987 h 6858000"/>
              <a:gd name="connsiteX7" fmla="*/ 6908383 w 7182482"/>
              <a:gd name="connsiteY7" fmla="*/ 4718293 h 6858000"/>
              <a:gd name="connsiteX8" fmla="*/ 6502764 w 7182482"/>
              <a:gd name="connsiteY8" fmla="*/ 4608599 h 6858000"/>
              <a:gd name="connsiteX9" fmla="*/ 6449818 w 7182482"/>
              <a:gd name="connsiteY9" fmla="*/ 4795052 h 6858000"/>
              <a:gd name="connsiteX10" fmla="*/ 5556082 w 7182482"/>
              <a:gd name="connsiteY10" fmla="*/ 6598183 h 6858000"/>
              <a:gd name="connsiteX11" fmla="*/ 5355657 w 7182482"/>
              <a:gd name="connsiteY11" fmla="*/ 6858000 h 6858000"/>
              <a:gd name="connsiteX12" fmla="*/ 0 w 7182482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82482" h="6858000">
                <a:moveTo>
                  <a:pt x="0" y="0"/>
                </a:moveTo>
                <a:lnTo>
                  <a:pt x="6048015" y="0"/>
                </a:lnTo>
                <a:lnTo>
                  <a:pt x="6048015" y="1"/>
                </a:lnTo>
                <a:lnTo>
                  <a:pt x="6589350" y="1"/>
                </a:lnTo>
                <a:lnTo>
                  <a:pt x="6641938" y="116322"/>
                </a:lnTo>
                <a:cubicBezTo>
                  <a:pt x="6990007" y="939251"/>
                  <a:pt x="7182482" y="1844015"/>
                  <a:pt x="7182482" y="2793733"/>
                </a:cubicBezTo>
                <a:cubicBezTo>
                  <a:pt x="7182482" y="3416986"/>
                  <a:pt x="7099590" y="4020878"/>
                  <a:pt x="6944230" y="4594987"/>
                </a:cubicBezTo>
                <a:lnTo>
                  <a:pt x="6908383" y="4718293"/>
                </a:lnTo>
                <a:lnTo>
                  <a:pt x="6502764" y="4608599"/>
                </a:lnTo>
                <a:lnTo>
                  <a:pt x="6449818" y="4795052"/>
                </a:lnTo>
                <a:cubicBezTo>
                  <a:pt x="6247081" y="5446874"/>
                  <a:pt x="5943029" y="6054057"/>
                  <a:pt x="5556082" y="6598183"/>
                </a:cubicBezTo>
                <a:lnTo>
                  <a:pt x="53556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9000"/>
            </a:schemeClr>
          </a:solidFill>
        </p:spPr>
        <p:txBody>
          <a:bodyPr wrap="square">
            <a:noAutofit/>
          </a:bodyPr>
          <a:lstStyle/>
          <a:p>
            <a:r>
              <a:rPr lang="pl-PL"/>
              <a:t>Kliknij ikonę, aby dodać obraz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046E5DCF-1437-4C6E-8A28-918F806EB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060" y="4593600"/>
            <a:ext cx="1961417" cy="2264400"/>
          </a:xfrm>
          <a:prstGeom prst="rect">
            <a:avLst/>
          </a:prstGeom>
        </p:spPr>
      </p:pic>
      <p:pic>
        <p:nvPicPr>
          <p:cNvPr id="8" name="Grafika 11">
            <a:extLst>
              <a:ext uri="{FF2B5EF4-FFF2-40B4-BE49-F238E27FC236}">
                <a16:creationId xmlns:a16="http://schemas.microsoft.com/office/drawing/2014/main" id="{E6681CA8-7063-4CAA-B08D-E6BEA8BDE0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8994" y="571298"/>
            <a:ext cx="1041620" cy="10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93DBA7B-A4DD-476B-87A6-051ABE75BE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95763" cy="6273799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</a:p>
        </p:txBody>
      </p:sp>
      <p:sp>
        <p:nvSpPr>
          <p:cNvPr id="12" name="Symbol zastępczy tekstu 3">
            <a:extLst>
              <a:ext uri="{FF2B5EF4-FFF2-40B4-BE49-F238E27FC236}">
                <a16:creationId xmlns:a16="http://schemas.microsoft.com/office/drawing/2014/main" id="{DC2F7BA4-0D1B-42FA-A7E4-3933708E6C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72038" y="2058017"/>
            <a:ext cx="6911975" cy="2077331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>
              <a:lnSpc>
                <a:spcPts val="18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Source Sans Pro" panose="020B0503030403020204" pitchFamily="34" charset="0"/>
              <a:buChar char="→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/>
              <a:t>Tytuł</a:t>
            </a:r>
          </a:p>
        </p:txBody>
      </p:sp>
      <p:pic>
        <p:nvPicPr>
          <p:cNvPr id="19" name="Grafika 18">
            <a:extLst>
              <a:ext uri="{FF2B5EF4-FFF2-40B4-BE49-F238E27FC236}">
                <a16:creationId xmlns:a16="http://schemas.microsoft.com/office/drawing/2014/main" id="{D0519B8C-9531-4DE6-B8A8-5BD6331C7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4180" y="6394801"/>
            <a:ext cx="346433" cy="346433"/>
          </a:xfrm>
          <a:prstGeom prst="rect">
            <a:avLst/>
          </a:prstGeom>
        </p:spPr>
      </p:pic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52CD5C69-6CE1-4606-82D0-158D86E292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2037" y="553508"/>
            <a:ext cx="6911975" cy="4790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l-PL"/>
              <a:t>Tytuł slajdu</a:t>
            </a:r>
          </a:p>
        </p:txBody>
      </p:sp>
      <p:sp>
        <p:nvSpPr>
          <p:cNvPr id="11" name="Symbol zastępczy tekstu 7">
            <a:extLst>
              <a:ext uri="{FF2B5EF4-FFF2-40B4-BE49-F238E27FC236}">
                <a16:creationId xmlns:a16="http://schemas.microsoft.com/office/drawing/2014/main" id="{35A6BAB3-8481-4CDD-92D9-9B619CB21B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2037" y="1316211"/>
            <a:ext cx="6911977" cy="45820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pl-PL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295278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51AEA5FD-DD76-4C56-AECF-A44A559ED7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97383" y="0"/>
            <a:ext cx="8294617" cy="6858000"/>
          </a:xfrm>
          <a:custGeom>
            <a:avLst/>
            <a:gdLst>
              <a:gd name="connsiteX0" fmla="*/ 737896 w 8294617"/>
              <a:gd name="connsiteY0" fmla="*/ 0 h 6858000"/>
              <a:gd name="connsiteX1" fmla="*/ 8294617 w 8294617"/>
              <a:gd name="connsiteY1" fmla="*/ 0 h 6858000"/>
              <a:gd name="connsiteX2" fmla="*/ 8294617 w 8294617"/>
              <a:gd name="connsiteY2" fmla="*/ 6858000 h 6858000"/>
              <a:gd name="connsiteX3" fmla="*/ 0 w 8294617"/>
              <a:gd name="connsiteY3" fmla="*/ 6858000 h 6858000"/>
              <a:gd name="connsiteX4" fmla="*/ 132371 w 8294617"/>
              <a:gd name="connsiteY4" fmla="*/ 6671855 h 6858000"/>
              <a:gd name="connsiteX5" fmla="*/ 1319736 w 8294617"/>
              <a:gd name="connsiteY5" fmla="*/ 2784687 h 6858000"/>
              <a:gd name="connsiteX6" fmla="*/ 773380 w 8294617"/>
              <a:gd name="connsiteY6" fmla="*/ 784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94617" h="6858000">
                <a:moveTo>
                  <a:pt x="737896" y="0"/>
                </a:moveTo>
                <a:lnTo>
                  <a:pt x="8294617" y="0"/>
                </a:lnTo>
                <a:lnTo>
                  <a:pt x="8294617" y="6858000"/>
                </a:lnTo>
                <a:lnTo>
                  <a:pt x="0" y="6858000"/>
                </a:lnTo>
                <a:lnTo>
                  <a:pt x="132371" y="6671855"/>
                </a:lnTo>
                <a:cubicBezTo>
                  <a:pt x="882012" y="5562240"/>
                  <a:pt x="1319736" y="4224582"/>
                  <a:pt x="1319736" y="2784687"/>
                </a:cubicBezTo>
                <a:cubicBezTo>
                  <a:pt x="1319736" y="1824757"/>
                  <a:pt x="1125192" y="910266"/>
                  <a:pt x="773380" y="7848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pl-PL"/>
              <a:t>Kliknij ikonę, aby dodać obraz</a:t>
            </a:r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DC02C46D-A62A-4046-9C8A-D7F400B9E848}"/>
              </a:ext>
            </a:extLst>
          </p:cNvPr>
          <p:cNvSpPr/>
          <p:nvPr userDrawn="1"/>
        </p:nvSpPr>
        <p:spPr>
          <a:xfrm>
            <a:off x="0" y="0"/>
            <a:ext cx="5254828" cy="6858000"/>
          </a:xfrm>
          <a:custGeom>
            <a:avLst/>
            <a:gdLst>
              <a:gd name="connsiteX0" fmla="*/ 0 w 5254828"/>
              <a:gd name="connsiteY0" fmla="*/ 0 h 6858000"/>
              <a:gd name="connsiteX1" fmla="*/ 4664042 w 5254828"/>
              <a:gd name="connsiteY1" fmla="*/ 0 h 6858000"/>
              <a:gd name="connsiteX2" fmla="*/ 4714337 w 5254828"/>
              <a:gd name="connsiteY2" fmla="*/ 111250 h 6858000"/>
              <a:gd name="connsiteX3" fmla="*/ 5254828 w 5254828"/>
              <a:gd name="connsiteY3" fmla="*/ 2788400 h 6858000"/>
              <a:gd name="connsiteX4" fmla="*/ 4080208 w 5254828"/>
              <a:gd name="connsiteY4" fmla="*/ 6633844 h 6858000"/>
              <a:gd name="connsiteX5" fmla="*/ 3920807 w 5254828"/>
              <a:gd name="connsiteY5" fmla="*/ 6858000 h 6858000"/>
              <a:gd name="connsiteX6" fmla="*/ 0 w 52548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4828" h="6858000">
                <a:moveTo>
                  <a:pt x="0" y="0"/>
                </a:moveTo>
                <a:lnTo>
                  <a:pt x="4664042" y="0"/>
                </a:lnTo>
                <a:lnTo>
                  <a:pt x="4714337" y="111250"/>
                </a:lnTo>
                <a:cubicBezTo>
                  <a:pt x="5062372" y="934099"/>
                  <a:pt x="5254828" y="1838774"/>
                  <a:pt x="5254828" y="2788400"/>
                </a:cubicBezTo>
                <a:cubicBezTo>
                  <a:pt x="5254828" y="4212839"/>
                  <a:pt x="4821802" y="5536140"/>
                  <a:pt x="4080208" y="6633844"/>
                </a:cubicBezTo>
                <a:lnTo>
                  <a:pt x="3920807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50000">
                <a:schemeClr val="accent2"/>
              </a:gs>
              <a:gs pos="15000">
                <a:schemeClr val="accent3"/>
              </a:gs>
              <a:gs pos="0">
                <a:schemeClr val="accent4"/>
              </a:gs>
              <a:gs pos="100000">
                <a:schemeClr val="tx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796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2">
            <a:extLst>
              <a:ext uri="{FF2B5EF4-FFF2-40B4-BE49-F238E27FC236}">
                <a16:creationId xmlns:a16="http://schemas.microsoft.com/office/drawing/2014/main" id="{9067B5A9-C1E8-9B45-B29B-14D0EC43D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2738" y="6388100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7CD0E13-AB0E-4125-BFB9-C6152B641C5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930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3" r:id="rId2"/>
    <p:sldLayoutId id="2147483766" r:id="rId3"/>
    <p:sldLayoutId id="2147483796" r:id="rId4"/>
    <p:sldLayoutId id="2147483804" r:id="rId5"/>
    <p:sldLayoutId id="2147483799" r:id="rId6"/>
    <p:sldLayoutId id="2147483805" r:id="rId7"/>
    <p:sldLayoutId id="2147483807" r:id="rId8"/>
    <p:sldLayoutId id="214748380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645" userDrawn="1">
          <p15:clr>
            <a:srgbClr val="5ACBF0"/>
          </p15:clr>
        </p15:guide>
        <p15:guide id="5" pos="5035" userDrawn="1">
          <p15:clr>
            <a:srgbClr val="5ACBF0"/>
          </p15:clr>
        </p15:guide>
        <p15:guide id="6" pos="3069" userDrawn="1">
          <p15:clr>
            <a:srgbClr val="547EBF"/>
          </p15:clr>
        </p15:guide>
        <p15:guide id="7" pos="3840" userDrawn="1">
          <p15:clr>
            <a:srgbClr val="A4A3A4"/>
          </p15:clr>
        </p15:guide>
        <p15:guide id="8" orient="horz" pos="346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07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4" pos="2645">
          <p15:clr>
            <a:srgbClr val="5ACBF0"/>
          </p15:clr>
        </p15:guide>
        <p15:guide id="5" pos="5035">
          <p15:clr>
            <a:srgbClr val="5ACBF0"/>
          </p15:clr>
        </p15:guide>
        <p15:guide id="6" pos="3069">
          <p15:clr>
            <a:srgbClr val="000000"/>
          </p15:clr>
        </p15:guide>
        <p15:guide id="7" pos="3840">
          <p15:clr>
            <a:srgbClr val="547EBF"/>
          </p15:clr>
        </p15:guide>
        <p15:guide id="8" orient="horz" pos="34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F1E036-B1D1-4472-BB2F-5DBFBD1E0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93062" y="1878902"/>
            <a:ext cx="3790950" cy="1593477"/>
          </a:xfrm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b="1" kern="1200" dirty="0" err="1">
                <a:latin typeface="+mj-lt"/>
                <a:ea typeface="+mn-ea"/>
                <a:cs typeface="+mn-cs"/>
              </a:rPr>
              <a:t>Matching</a:t>
            </a:r>
            <a:r>
              <a:rPr lang="pl-PL" b="1" kern="1200" dirty="0">
                <a:latin typeface="+mj-lt"/>
                <a:ea typeface="+mn-ea"/>
                <a:cs typeface="+mn-cs"/>
              </a:rPr>
              <a:t> </a:t>
            </a:r>
            <a:r>
              <a:rPr lang="pl-PL" kern="1200" dirty="0">
                <a:latin typeface="+mj-lt"/>
                <a:ea typeface="+mn-ea"/>
                <a:cs typeface="+mn-cs"/>
              </a:rPr>
              <a:t>doskonały</a:t>
            </a:r>
          </a:p>
          <a:p>
            <a:r>
              <a:rPr lang="pl-PL" sz="1600" dirty="0"/>
              <a:t>Wybierz </a:t>
            </a:r>
            <a:r>
              <a:rPr lang="pl-PL" sz="1600" b="1" dirty="0"/>
              <a:t>praktykę lub staż </a:t>
            </a:r>
          </a:p>
          <a:p>
            <a:r>
              <a:rPr lang="pl-PL" sz="1600" dirty="0"/>
              <a:t>i sprawdź, jak </a:t>
            </a:r>
            <a:r>
              <a:rPr lang="pl-PL" sz="1600" b="1" dirty="0"/>
              <a:t>pasujemy studentom.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2000" b="1" kern="1200" dirty="0">
                <a:latin typeface="+mj-lt"/>
                <a:ea typeface="+mn-ea"/>
                <a:cs typeface="+mn-cs"/>
              </a:rPr>
              <a:t> </a:t>
            </a:r>
            <a:endParaRPr lang="pl-PL" sz="2000" kern="1200" dirty="0">
              <a:latin typeface="+mj-lt"/>
              <a:ea typeface="+mn-ea"/>
              <a:cs typeface="+mn-cs"/>
            </a:endParaRPr>
          </a:p>
        </p:txBody>
      </p:sp>
      <p:sp>
        <p:nvSpPr>
          <p:cNvPr id="2" name="Symbol zastępczy tekstu 3">
            <a:extLst>
              <a:ext uri="{FF2B5EF4-FFF2-40B4-BE49-F238E27FC236}">
                <a16:creationId xmlns:a16="http://schemas.microsoft.com/office/drawing/2014/main" id="{FE42B464-1848-A6E9-0099-185DE65EE81F}"/>
              </a:ext>
            </a:extLst>
          </p:cNvPr>
          <p:cNvSpPr txBox="1">
            <a:spLocks/>
          </p:cNvSpPr>
          <p:nvPr/>
        </p:nvSpPr>
        <p:spPr>
          <a:xfrm>
            <a:off x="7993062" y="3038853"/>
            <a:ext cx="3714843" cy="139034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pl-PL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2000" kern="1200" dirty="0">
                <a:latin typeface="+mj-lt"/>
                <a:ea typeface="+mn-ea"/>
                <a:cs typeface="+mn-cs"/>
              </a:rPr>
              <a:t>Aplikuj do 11 kwietnia na </a:t>
            </a:r>
            <a:r>
              <a:rPr lang="pl-PL" sz="2000" b="1" kern="1200" dirty="0">
                <a:latin typeface="+mj-lt"/>
                <a:ea typeface="+mn-ea"/>
                <a:cs typeface="+mn-cs"/>
              </a:rPr>
              <a:t>pzu.pl/</a:t>
            </a:r>
            <a:r>
              <a:rPr lang="pl-PL" sz="2000" b="1" kern="1200" dirty="0" err="1">
                <a:latin typeface="+mj-lt"/>
                <a:ea typeface="+mn-ea"/>
                <a:cs typeface="+mn-cs"/>
              </a:rPr>
              <a:t>studenttalent</a:t>
            </a:r>
            <a:r>
              <a:rPr lang="pl-PL" sz="2000" b="1" kern="1200" dirty="0">
                <a:latin typeface="+mj-lt"/>
                <a:ea typeface="+mn-ea"/>
                <a:cs typeface="+mn-cs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sz="2000" kern="1200" dirty="0">
              <a:latin typeface="+mj-lt"/>
              <a:ea typeface="+mn-ea"/>
              <a:cs typeface="+mn-cs"/>
            </a:endParaRPr>
          </a:p>
        </p:txBody>
      </p:sp>
      <p:pic>
        <p:nvPicPr>
          <p:cNvPr id="12" name="Symbol zastępczy obrazu 11" descr="Obraz zawierający tekst, Telefon komórkowy, zrzut ekranu, Przenośne urządzenie do komunikacji&#10;&#10;Opis wygenerowany automatycznie">
            <a:extLst>
              <a:ext uri="{FF2B5EF4-FFF2-40B4-BE49-F238E27FC236}">
                <a16:creationId xmlns:a16="http://schemas.microsoft.com/office/drawing/2014/main" id="{7BE13594-1D4C-8B9F-8A4E-DB76A7338CF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r="-561" b="51847"/>
          <a:stretch/>
        </p:blipFill>
        <p:spPr>
          <a:xfrm>
            <a:off x="0" y="0"/>
            <a:ext cx="7182482" cy="6858000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9A82DEA-C735-24A0-9C60-A6B7BF896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3062" y="4764091"/>
            <a:ext cx="1857948" cy="18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obrazu 6" descr="Obraz zawierający tekst, Ludzka twarz, uśmiech, ubrania&#10;&#10;Opis wygenerowany automatycznie">
            <a:extLst>
              <a:ext uri="{FF2B5EF4-FFF2-40B4-BE49-F238E27FC236}">
                <a16:creationId xmlns:a16="http://schemas.microsoft.com/office/drawing/2014/main" id="{DA0C2F80-528D-FC9C-112F-7C381D81D7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1"/>
          <a:stretch/>
        </p:blipFill>
        <p:spPr>
          <a:xfrm>
            <a:off x="20" y="11"/>
            <a:ext cx="4195743" cy="5185447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2B90DFF-65DF-1F9F-1860-A6072930D3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6440" y="476215"/>
            <a:ext cx="6911975" cy="479098"/>
          </a:xfrm>
        </p:spPr>
        <p:txBody>
          <a:bodyPr/>
          <a:lstStyle/>
          <a:p>
            <a:r>
              <a:rPr lang="pl-PL" b="1" dirty="0"/>
              <a:t>Praktyka</a:t>
            </a:r>
            <a:r>
              <a:rPr lang="pl-PL" dirty="0"/>
              <a:t> czy staż? </a:t>
            </a:r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B07F5F5-D2DD-5753-4B30-C740C73D2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9118" y="4122711"/>
            <a:ext cx="7233920" cy="177997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80A997C-DA5B-8729-C32F-866BF3B14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440" y="2007908"/>
            <a:ext cx="7136598" cy="1833419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122D852-1EA0-BE34-2365-B57AB448C4A1}"/>
              </a:ext>
            </a:extLst>
          </p:cNvPr>
          <p:cNvSpPr txBox="1">
            <a:spLocks/>
          </p:cNvSpPr>
          <p:nvPr/>
        </p:nvSpPr>
        <p:spPr>
          <a:xfrm>
            <a:off x="4486440" y="966525"/>
            <a:ext cx="6911975" cy="65063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500" b="1" i="0" dirty="0">
                <a:solidFill>
                  <a:srgbClr val="545C68"/>
                </a:solidFill>
                <a:effectLst/>
                <a:latin typeface="Source Sans Pro" panose="020B0503030403020204" pitchFamily="34" charset="0"/>
              </a:rPr>
              <a:t>Mamy dla Ciebie ponad 60 ofert </a:t>
            </a:r>
            <a:r>
              <a:rPr lang="pl-PL" sz="1500" b="0" i="0" dirty="0">
                <a:solidFill>
                  <a:srgbClr val="545C68"/>
                </a:solidFill>
                <a:effectLst/>
                <a:latin typeface="Source Sans Pro" panose="020B0503030403020204" pitchFamily="34" charset="0"/>
              </a:rPr>
              <a:t>w obszarach, m. in.: analizy, IT, finansów, prawa, sprzedaży, marketingu, aktuariatu, ryzyka, inwestycji i audytu.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23071224"/>
      </p:ext>
    </p:extLst>
  </p:cSld>
  <p:clrMapOvr>
    <a:masterClrMapping/>
  </p:clrMapOvr>
</p:sld>
</file>

<file path=ppt/theme/theme1.xml><?xml version="1.0" encoding="utf-8"?>
<a:theme xmlns:a="http://schemas.openxmlformats.org/drawingml/2006/main" name="PZU szablon">
  <a:themeElements>
    <a:clrScheme name="PZU">
      <a:dk1>
        <a:srgbClr val="555555"/>
      </a:dk1>
      <a:lt1>
        <a:srgbClr val="FFFFFF"/>
      </a:lt1>
      <a:dk2>
        <a:srgbClr val="00285F"/>
      </a:dk2>
      <a:lt2>
        <a:srgbClr val="DBF1FA"/>
      </a:lt2>
      <a:accent1>
        <a:srgbClr val="003C7D"/>
      </a:accent1>
      <a:accent2>
        <a:srgbClr val="00509E"/>
      </a:accent2>
      <a:accent3>
        <a:srgbClr val="00A8E4"/>
      </a:accent3>
      <a:accent4>
        <a:srgbClr val="84D0F0"/>
      </a:accent4>
      <a:accent5>
        <a:srgbClr val="FF0000"/>
      </a:accent5>
      <a:accent6>
        <a:srgbClr val="8CC83C"/>
      </a:accent6>
      <a:hlink>
        <a:srgbClr val="00A8E4"/>
      </a:hlink>
      <a:folHlink>
        <a:srgbClr val="00A8E4"/>
      </a:folHlink>
    </a:clrScheme>
    <a:fontScheme name="PZU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prezentacji PZU.potx" id="{537C3223-C05C-4027-927D-E1634DFF307C}" vid="{402F37CA-8AFB-43FE-83B2-E11106988739}"/>
    </a:ext>
  </a:extLst>
</a:theme>
</file>

<file path=ppt/theme/theme2.xml><?xml version="1.0" encoding="utf-8"?>
<a:theme xmlns:a="http://schemas.openxmlformats.org/drawingml/2006/main" name="1_PZU szablon_stopek">
  <a:themeElements>
    <a:clrScheme name="PZU">
      <a:dk1>
        <a:srgbClr val="555555"/>
      </a:dk1>
      <a:lt1>
        <a:srgbClr val="FFFFFF"/>
      </a:lt1>
      <a:dk2>
        <a:srgbClr val="00285F"/>
      </a:dk2>
      <a:lt2>
        <a:srgbClr val="DBF1FA"/>
      </a:lt2>
      <a:accent1>
        <a:srgbClr val="003C7D"/>
      </a:accent1>
      <a:accent2>
        <a:srgbClr val="00509E"/>
      </a:accent2>
      <a:accent3>
        <a:srgbClr val="00A8E4"/>
      </a:accent3>
      <a:accent4>
        <a:srgbClr val="84D0F0"/>
      </a:accent4>
      <a:accent5>
        <a:srgbClr val="FF0000"/>
      </a:accent5>
      <a:accent6>
        <a:srgbClr val="8CC83C"/>
      </a:accent6>
      <a:hlink>
        <a:srgbClr val="00A8E4"/>
      </a:hlink>
      <a:folHlink>
        <a:srgbClr val="00A8E4"/>
      </a:folHlink>
    </a:clrScheme>
    <a:fontScheme name="PZU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prezentacji PZU.potx" id="{537C3223-C05C-4027-927D-E1634DFF307C}" vid="{29AB2022-E9D6-4660-83A7-20AEDDBFC0B7}"/>
    </a:ext>
  </a:extLst>
</a:theme>
</file>

<file path=ppt/theme/theme3.xml><?xml version="1.0" encoding="utf-8"?>
<a:theme xmlns:a="http://schemas.openxmlformats.org/drawingml/2006/main" name="Motyw pakietu Office">
  <a:themeElements>
    <a:clrScheme name="PZU">
      <a:dk1>
        <a:srgbClr val="00509E"/>
      </a:dk1>
      <a:lt1>
        <a:srgbClr val="FFFFFF"/>
      </a:lt1>
      <a:dk2>
        <a:srgbClr val="84D0F0"/>
      </a:dk2>
      <a:lt2>
        <a:srgbClr val="E6E6E6"/>
      </a:lt2>
      <a:accent1>
        <a:srgbClr val="DBF1FA"/>
      </a:accent1>
      <a:accent2>
        <a:srgbClr val="003C7D"/>
      </a:accent2>
      <a:accent3>
        <a:srgbClr val="00A8E4"/>
      </a:accent3>
      <a:accent4>
        <a:srgbClr val="00285F"/>
      </a:accent4>
      <a:accent5>
        <a:srgbClr val="555555"/>
      </a:accent5>
      <a:accent6>
        <a:srgbClr val="A9E2FF"/>
      </a:accent6>
      <a:hlink>
        <a:srgbClr val="00A8E4"/>
      </a:hlink>
      <a:folHlink>
        <a:srgbClr val="00A8E4"/>
      </a:folHlink>
    </a:clrScheme>
    <a:fontScheme name="PZU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ZU">
      <a:dk1>
        <a:srgbClr val="00509E"/>
      </a:dk1>
      <a:lt1>
        <a:srgbClr val="FFFFFF"/>
      </a:lt1>
      <a:dk2>
        <a:srgbClr val="84D0F0"/>
      </a:dk2>
      <a:lt2>
        <a:srgbClr val="E6E6E6"/>
      </a:lt2>
      <a:accent1>
        <a:srgbClr val="DBF1FA"/>
      </a:accent1>
      <a:accent2>
        <a:srgbClr val="003C7D"/>
      </a:accent2>
      <a:accent3>
        <a:srgbClr val="00A8E4"/>
      </a:accent3>
      <a:accent4>
        <a:srgbClr val="00285F"/>
      </a:accent4>
      <a:accent5>
        <a:srgbClr val="555555"/>
      </a:accent5>
      <a:accent6>
        <a:srgbClr val="A9E2FF"/>
      </a:accent6>
      <a:hlink>
        <a:srgbClr val="00A8E4"/>
      </a:hlink>
      <a:folHlink>
        <a:srgbClr val="00A8E4"/>
      </a:folHlink>
    </a:clrScheme>
    <a:fontScheme name="PZU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37E155B219144993E94F157A73E441" ma:contentTypeVersion="12" ma:contentTypeDescription="Utwórz nowy dokument." ma:contentTypeScope="" ma:versionID="2172bfbebb5c47ad30790f193df9d96c">
  <xsd:schema xmlns:xsd="http://www.w3.org/2001/XMLSchema" xmlns:xs="http://www.w3.org/2001/XMLSchema" xmlns:p="http://schemas.microsoft.com/office/2006/metadata/properties" xmlns:ns2="a4120521-781b-4edf-af7f-f648e6e7ebf4" xmlns:ns3="b9724347-0750-4739-8c20-c23f99b25b29" targetNamespace="http://schemas.microsoft.com/office/2006/metadata/properties" ma:root="true" ma:fieldsID="d70f7fb2aca8ae80a0cfbad33bdc68c1" ns2:_="" ns3:_="">
    <xsd:import namespace="a4120521-781b-4edf-af7f-f648e6e7ebf4"/>
    <xsd:import namespace="b9724347-0750-4739-8c20-c23f99b25b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20521-781b-4edf-af7f-f648e6e7eb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24347-0750-4739-8c20-c23f99b25b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DA4AEF-3F10-4B53-8E58-A877186969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120521-781b-4edf-af7f-f648e6e7ebf4"/>
    <ds:schemaRef ds:uri="b9724347-0750-4739-8c20-c23f99b25b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A2D085-C3AD-469B-96CC-DED33B7456D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5B9277A-1959-4370-8340-735065E6F1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283</TotalTime>
  <Words>119</Words>
  <Application>Microsoft Office PowerPoint</Application>
  <PresentationFormat>Panoramiczny</PresentationFormat>
  <Paragraphs>19</Paragraphs>
  <Slides>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Source Sans Pro</vt:lpstr>
      <vt:lpstr>PZU szablon</vt:lpstr>
      <vt:lpstr>1_PZU szablon_stopek</vt:lpstr>
      <vt:lpstr>Prezentacja programu PowerPoint</vt:lpstr>
      <vt:lpstr>Prezentacja programu PowerPoint</vt:lpstr>
    </vt:vector>
  </TitlesOfParts>
  <Company>Grupa PZU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Niezgoda Marcin (Grupa PZU)</dc:creator>
  <cp:lastModifiedBy>Włódarczyk Olga (Grupa PZU)</cp:lastModifiedBy>
  <cp:revision>5</cp:revision>
  <dcterms:created xsi:type="dcterms:W3CDTF">2025-02-21T09:19:46Z</dcterms:created>
  <dcterms:modified xsi:type="dcterms:W3CDTF">2025-02-28T14:41:20Z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d6fd914-8286-453e-8cdd-01ba4c22f429_Enabled">
    <vt:lpwstr>true</vt:lpwstr>
  </property>
  <property fmtid="{D5CDD505-2E9C-101B-9397-08002B2CF9AE}" pid="3" name="MSIP_Label_ad6fd914-8286-453e-8cdd-01ba4c22f429_SetDate">
    <vt:lpwstr>2024-09-03T11:25:59Z</vt:lpwstr>
  </property>
  <property fmtid="{D5CDD505-2E9C-101B-9397-08002B2CF9AE}" pid="4" name="MSIP_Label_ad6fd914-8286-453e-8cdd-01ba4c22f429_Method">
    <vt:lpwstr>Standard</vt:lpwstr>
  </property>
  <property fmtid="{D5CDD505-2E9C-101B-9397-08002B2CF9AE}" pid="5" name="MSIP_Label_ad6fd914-8286-453e-8cdd-01ba4c22f429_Name">
    <vt:lpwstr>Informacja chroniona</vt:lpwstr>
  </property>
  <property fmtid="{D5CDD505-2E9C-101B-9397-08002B2CF9AE}" pid="6" name="MSIP_Label_ad6fd914-8286-453e-8cdd-01ba4c22f429_SiteId">
    <vt:lpwstr>70494a27-b38e-4c71-aa33-8d5d48639f41</vt:lpwstr>
  </property>
  <property fmtid="{D5CDD505-2E9C-101B-9397-08002B2CF9AE}" pid="7" name="MSIP_Label_ad6fd914-8286-453e-8cdd-01ba4c22f429_ActionId">
    <vt:lpwstr>1520d928-0931-4315-bc2c-1d20185ee9d0</vt:lpwstr>
  </property>
  <property fmtid="{D5CDD505-2E9C-101B-9397-08002B2CF9AE}" pid="8" name="MSIP_Label_ad6fd914-8286-453e-8cdd-01ba4c22f429_ContentBits">
    <vt:lpwstr>0</vt:lpwstr>
  </property>
  <property fmtid="{D5CDD505-2E9C-101B-9397-08002B2CF9AE}" pid="9" name="ContentTypeId">
    <vt:lpwstr>0x0101005B37E155B219144993E94F157A73E441</vt:lpwstr>
  </property>
</Properties>
</file>