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5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2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9845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17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43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3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53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5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9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4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6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0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8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06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Zaduszki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54955" y="4061983"/>
            <a:ext cx="94906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Członkowie NSZZ „Solidarność” UEP zmarli w latach 2019-2025</a:t>
            </a:r>
          </a:p>
        </p:txBody>
      </p:sp>
    </p:spTree>
    <p:extLst>
      <p:ext uri="{BB962C8B-B14F-4D97-AF65-F5344CB8AC3E}">
        <p14:creationId xmlns:p14="http://schemas.microsoft.com/office/powerpoint/2010/main" val="12622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Teresa Mendys</a:t>
            </a:r>
            <a:br>
              <a:rPr lang="pl-PL" dirty="0" smtClean="0"/>
            </a:br>
            <a:r>
              <a:rPr lang="pl-PL" dirty="0" smtClean="0"/>
              <a:t>zmarła 05.01.2024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9155" y="2095449"/>
            <a:ext cx="8423460" cy="4195481"/>
          </a:xfrm>
        </p:spPr>
        <p:txBody>
          <a:bodyPr/>
          <a:lstStyle/>
          <a:p>
            <a:r>
              <a:rPr lang="pl-PL" dirty="0"/>
              <a:t>emerytowana pracowniczka naukowo-techniczna Katedry Historii Myśli Ekonomicznej </a:t>
            </a:r>
            <a:endParaRPr lang="pl-PL" dirty="0" smtClean="0"/>
          </a:p>
          <a:p>
            <a:r>
              <a:rPr lang="pl-PL" dirty="0" smtClean="0"/>
              <a:t>członkini </a:t>
            </a:r>
            <a:r>
              <a:rPr lang="pl-PL" dirty="0"/>
              <a:t>NSZZ „Solidarność”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11395" t="525" r="24369" b="52510"/>
          <a:stretch/>
        </p:blipFill>
        <p:spPr>
          <a:xfrm>
            <a:off x="8433570" y="-1"/>
            <a:ext cx="3758430" cy="43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Lidia Józefiak</a:t>
            </a:r>
            <a:br>
              <a:rPr lang="pl-PL" dirty="0" smtClean="0"/>
            </a:br>
            <a:r>
              <a:rPr lang="pl-PL" dirty="0" smtClean="0"/>
              <a:t>zmarła 14.05.2024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emerytowana pracowniczka sekretariatu Katedry Badań </a:t>
            </a:r>
            <a:r>
              <a:rPr lang="pl-PL" dirty="0" smtClean="0"/>
              <a:t>Operacyjnych</a:t>
            </a:r>
          </a:p>
          <a:p>
            <a:r>
              <a:rPr lang="pl-PL" dirty="0"/>
              <a:t>członkini NSZZ „Solidarność”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222" y="0"/>
            <a:ext cx="3064778" cy="40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Bolesław Stawny</a:t>
            </a:r>
            <a:br>
              <a:rPr lang="pl-PL" dirty="0" smtClean="0"/>
            </a:br>
            <a:r>
              <a:rPr lang="pl-PL" dirty="0" smtClean="0"/>
              <a:t>30.07.2024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3" y="2052918"/>
            <a:ext cx="7392102" cy="4195481"/>
          </a:xfrm>
        </p:spPr>
        <p:txBody>
          <a:bodyPr/>
          <a:lstStyle/>
          <a:p>
            <a:r>
              <a:rPr lang="pl-PL" dirty="0"/>
              <a:t>długoletni pracownik UEP w latach 1991-2011, pracujący ostatnio jako główny specjalista kierujący Działem Eksploatacji </a:t>
            </a:r>
            <a:r>
              <a:rPr lang="pl-PL" dirty="0" smtClean="0"/>
              <a:t>Wieżowca </a:t>
            </a:r>
          </a:p>
          <a:p>
            <a:r>
              <a:rPr lang="pl-PL" dirty="0"/>
              <a:t>c</a:t>
            </a:r>
            <a:r>
              <a:rPr lang="pl-PL" dirty="0" smtClean="0"/>
              <a:t>złonek Komisji Uczelnianej NSZZ „Solidarność”</a:t>
            </a:r>
            <a:endParaRPr lang="pl-PL" dirty="0"/>
          </a:p>
        </p:txBody>
      </p:sp>
      <p:pic>
        <p:nvPicPr>
          <p:cNvPr id="1026" name="Picture 2" descr="https://ue.poznan.pl/wp-content/uploads/2024/08/boleslaw-staw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0"/>
            <a:ext cx="3771900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Piotr Wojcieszyn</a:t>
            </a:r>
            <a:br>
              <a:rPr lang="pl-PL" dirty="0" smtClean="0"/>
            </a:br>
            <a:r>
              <a:rPr lang="pl-PL" dirty="0" smtClean="0"/>
              <a:t>zmarł 05.11.2024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długoletni pracownik  </a:t>
            </a:r>
            <a:r>
              <a:rPr lang="pl-PL" dirty="0"/>
              <a:t>naszej Uczelni</a:t>
            </a:r>
            <a:br>
              <a:rPr lang="pl-PL" dirty="0"/>
            </a:br>
            <a:r>
              <a:rPr lang="pl-PL" dirty="0"/>
              <a:t>w Dziale Technologii </a:t>
            </a:r>
            <a:r>
              <a:rPr lang="pl-PL" dirty="0" smtClean="0"/>
              <a:t>Informacyjnych</a:t>
            </a:r>
          </a:p>
          <a:p>
            <a:r>
              <a:rPr lang="pl-PL" dirty="0"/>
              <a:t>c</a:t>
            </a:r>
            <a:r>
              <a:rPr lang="pl-PL" dirty="0" smtClean="0"/>
              <a:t>złonek NSZZ „Solidarność”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069" y="0"/>
            <a:ext cx="3594931" cy="47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Jerzy </a:t>
            </a:r>
            <a:r>
              <a:rPr lang="pl-PL" dirty="0" err="1" smtClean="0"/>
              <a:t>Tarajkowski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zmarła17.01.2025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2052918"/>
            <a:ext cx="8516495" cy="4195481"/>
          </a:xfrm>
        </p:spPr>
        <p:txBody>
          <a:bodyPr/>
          <a:lstStyle/>
          <a:p>
            <a:pPr fontAlgn="base"/>
            <a:r>
              <a:rPr lang="pl-PL" dirty="0"/>
              <a:t>długoletni nauczyciel akademicki, związany z naszą Uczelnią w latach 1964–2010, kierownik Katedry Polityki Gospodarczej i Samorządowej.</a:t>
            </a:r>
          </a:p>
          <a:p>
            <a:pPr fontAlgn="base"/>
            <a:r>
              <a:rPr lang="pl-PL" dirty="0"/>
              <a:t>z</a:t>
            </a:r>
            <a:r>
              <a:rPr lang="pl-PL" dirty="0" smtClean="0"/>
              <a:t>asłużony </a:t>
            </a:r>
            <a:r>
              <a:rPr lang="pl-PL" dirty="0"/>
              <a:t>członek Komisji Uczelnianej NSZZ „Solidarność”,</a:t>
            </a:r>
            <a:br>
              <a:rPr lang="pl-PL" dirty="0"/>
            </a:br>
            <a:r>
              <a:rPr lang="pl-PL" dirty="0"/>
              <a:t>który w latach 1998-1999 oraz 2002-2006 pełnił funkcję</a:t>
            </a:r>
            <a:br>
              <a:rPr lang="pl-PL" dirty="0"/>
            </a:br>
            <a:r>
              <a:rPr lang="pl-PL" dirty="0"/>
              <a:t>wiceprzewodniczącego, a w latach 1999-2002 przewodniczył </a:t>
            </a:r>
            <a:r>
              <a:rPr lang="pl-PL" dirty="0" smtClean="0"/>
              <a:t>Komisji Uczelnianej </a:t>
            </a:r>
            <a:r>
              <a:rPr lang="pl-PL" dirty="0"/>
              <a:t>NSZZ „Solidarność”.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807" y="-21188"/>
            <a:ext cx="2572193" cy="39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Ewa </a:t>
            </a:r>
            <a:r>
              <a:rPr lang="pl-PL" dirty="0" err="1" smtClean="0"/>
              <a:t>Latosi</a:t>
            </a:r>
            <a:r>
              <a:rPr lang="pl-PL" dirty="0" smtClean="0"/>
              <a:t>-Osińska</a:t>
            </a:r>
            <a:br>
              <a:rPr lang="pl-PL" dirty="0" smtClean="0"/>
            </a:br>
            <a:r>
              <a:rPr lang="pl-PL" dirty="0" smtClean="0"/>
              <a:t>zmarła 14.07.2025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e</a:t>
            </a:r>
            <a:r>
              <a:rPr lang="pl-PL" dirty="0" smtClean="0"/>
              <a:t>merytowany </a:t>
            </a:r>
            <a:r>
              <a:rPr lang="pl-PL" dirty="0"/>
              <a:t>wieloletni pracownik sekretariatu Katedry </a:t>
            </a:r>
            <a:r>
              <a:rPr lang="pl-PL" dirty="0" smtClean="0"/>
              <a:t>Rachunkowości</a:t>
            </a:r>
          </a:p>
          <a:p>
            <a:r>
              <a:rPr lang="pl-PL" dirty="0"/>
              <a:t>członkini NSZZ „Solidarność”  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5619" t="17556" r="31369" b="42517"/>
          <a:stretch/>
        </p:blipFill>
        <p:spPr>
          <a:xfrm>
            <a:off x="8512890" y="-1"/>
            <a:ext cx="3679110" cy="35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Barbara Skrobisz</a:t>
            </a:r>
            <a:br>
              <a:rPr lang="pl-PL" dirty="0" smtClean="0"/>
            </a:br>
            <a:r>
              <a:rPr lang="pl-PL" dirty="0" smtClean="0"/>
              <a:t>zmarła 26.07.2025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5870" y="2070222"/>
            <a:ext cx="8946541" cy="4195481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/>
              <a:t>Emerytowany wieloletni nauczyciel akademicki w latach 1969-1992, pracująca ostatnio jako </a:t>
            </a:r>
            <a:r>
              <a:rPr lang="pl-PL" dirty="0" smtClean="0"/>
              <a:t>adiunkt w </a:t>
            </a:r>
            <a:r>
              <a:rPr lang="pl-PL" dirty="0"/>
              <a:t>Instytucie Gospodarki </a:t>
            </a:r>
            <a:r>
              <a:rPr lang="pl-PL" dirty="0" smtClean="0"/>
              <a:t>Przestrzennej </a:t>
            </a:r>
          </a:p>
          <a:p>
            <a:r>
              <a:rPr lang="pl-PL" dirty="0" smtClean="0"/>
              <a:t>członkini </a:t>
            </a:r>
            <a:r>
              <a:rPr lang="pl-PL" dirty="0"/>
              <a:t>NSZZ „Solidarność”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191" y="0"/>
            <a:ext cx="3028809" cy="41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Maria Jarzyńska</a:t>
            </a:r>
            <a:br>
              <a:rPr lang="pl-PL" dirty="0" smtClean="0"/>
            </a:br>
            <a:r>
              <a:rPr lang="pl-PL" dirty="0" smtClean="0"/>
              <a:t>zmarła 26.11.2019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5081" y="2305966"/>
            <a:ext cx="8636305" cy="3942433"/>
          </a:xfrm>
        </p:spPr>
        <p:txBody>
          <a:bodyPr/>
          <a:lstStyle/>
          <a:p>
            <a:r>
              <a:rPr lang="pl-PL" dirty="0"/>
              <a:t>d</a:t>
            </a:r>
            <a:r>
              <a:rPr lang="pl-PL" dirty="0" smtClean="0"/>
              <a:t>ługoletni pracownik – kierownik Działu Dydaktyki i Wychowania</a:t>
            </a:r>
          </a:p>
          <a:p>
            <a:r>
              <a:rPr lang="pl-PL" dirty="0"/>
              <a:t>członkini NSZZ „Solidarność” 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778" y="0"/>
            <a:ext cx="2667222" cy="39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9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Władysław Balicki</a:t>
            </a:r>
            <a:br>
              <a:rPr lang="pl-PL" dirty="0" smtClean="0"/>
            </a:br>
            <a:r>
              <a:rPr lang="pl-PL" dirty="0" smtClean="0"/>
              <a:t>zmarł 18.12.2019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778820"/>
            <a:ext cx="8104483" cy="4395151"/>
          </a:xfrm>
        </p:spPr>
        <p:txBody>
          <a:bodyPr>
            <a:normAutofit lnSpcReduction="10000"/>
          </a:bodyPr>
          <a:lstStyle/>
          <a:p>
            <a:endParaRPr lang="pl-PL" dirty="0" smtClean="0"/>
          </a:p>
          <a:p>
            <a:r>
              <a:rPr lang="pl-PL" dirty="0"/>
              <a:t>W 1967 ukończył studia na Akademii Ekonomicznej w Poznaniu. Na tej samej uczelni w 1973 uzyskał stopień doktora (na podstawie pracy </a:t>
            </a:r>
            <a:r>
              <a:rPr lang="pl-PL" i="1" dirty="0"/>
              <a:t>Prawa ekonomii. Ich formułowanie i wykorzystywanie</a:t>
            </a:r>
            <a:r>
              <a:rPr lang="pl-PL" dirty="0"/>
              <a:t>), a w 1981 stopień doktora habilitowanego (w oparciu o rozprawę zatytułowaną </a:t>
            </a:r>
            <a:r>
              <a:rPr lang="pl-PL" i="1" dirty="0"/>
              <a:t>Zarys teorii nierównowagi popytowej</a:t>
            </a:r>
            <a:r>
              <a:rPr lang="pl-PL" dirty="0"/>
              <a:t>). Specjalizował się w zakresie metodologii nauk ekonomicznych i teorii transformacji.</a:t>
            </a:r>
          </a:p>
          <a:p>
            <a:r>
              <a:rPr lang="pl-PL" dirty="0" smtClean="0"/>
              <a:t>profesor nadzwyczajny </a:t>
            </a:r>
            <a:r>
              <a:rPr lang="pl-PL" dirty="0"/>
              <a:t>w Katedrze Makroekonomii i Badań nad Gospodarką Narodową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latach 80. współpracował z opozycją </a:t>
            </a:r>
            <a:r>
              <a:rPr lang="pl-PL" dirty="0" smtClean="0"/>
              <a:t>demokratyczną</a:t>
            </a:r>
          </a:p>
          <a:p>
            <a:r>
              <a:rPr lang="pl-PL" dirty="0" smtClean="0"/>
              <a:t>pierwszy przewodniczący Komisji </a:t>
            </a:r>
            <a:r>
              <a:rPr lang="pl-PL" dirty="0"/>
              <a:t>U</a:t>
            </a:r>
            <a:r>
              <a:rPr lang="pl-PL" dirty="0" smtClean="0"/>
              <a:t>czelnianej</a:t>
            </a:r>
            <a:r>
              <a:rPr lang="pl-PL" dirty="0"/>
              <a:t> NSZZ „Solidarność” </a:t>
            </a:r>
            <a:r>
              <a:rPr lang="pl-PL" dirty="0" smtClean="0"/>
              <a:t>w latach 1980-1989</a:t>
            </a:r>
            <a:endParaRPr lang="pl-PL" dirty="0"/>
          </a:p>
        </p:txBody>
      </p:sp>
      <p:pic>
        <p:nvPicPr>
          <p:cNvPr id="3074" name="Picture 2" descr="Władysław Balicki nie żyje. Był rektorem WSB, maratończyki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r="11912"/>
          <a:stretch/>
        </p:blipFill>
        <p:spPr bwMode="auto">
          <a:xfrm>
            <a:off x="9012864" y="0"/>
            <a:ext cx="3179136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Aniela </a:t>
            </a:r>
            <a:r>
              <a:rPr lang="pl-PL" dirty="0" err="1" smtClean="0"/>
              <a:t>Kierzenkowska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zmarła 11.11.2020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8584" y="2113728"/>
            <a:ext cx="8439723" cy="4195481"/>
          </a:xfrm>
        </p:spPr>
        <p:txBody>
          <a:bodyPr/>
          <a:lstStyle/>
          <a:p>
            <a:r>
              <a:rPr lang="pl-PL" dirty="0" smtClean="0"/>
              <a:t>długoletni pracownik Zakładu Rachunkowości</a:t>
            </a:r>
          </a:p>
          <a:p>
            <a:r>
              <a:rPr lang="pl-PL" dirty="0" smtClean="0"/>
              <a:t>członkini </a:t>
            </a:r>
            <a:r>
              <a:rPr lang="pl-PL" dirty="0"/>
              <a:t>NSZZ „Solidarność”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125" y="0"/>
            <a:ext cx="2636875" cy="42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Bohdan Jan Gruchman</a:t>
            </a:r>
            <a:br>
              <a:rPr lang="pl-PL" dirty="0" smtClean="0"/>
            </a:br>
            <a:r>
              <a:rPr lang="pl-PL" dirty="0" smtClean="0"/>
              <a:t>zmarł 27.03.2021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2" y="2052918"/>
            <a:ext cx="8526832" cy="4195481"/>
          </a:xfrm>
        </p:spPr>
        <p:txBody>
          <a:bodyPr/>
          <a:lstStyle/>
          <a:p>
            <a:r>
              <a:rPr lang="pl-PL" dirty="0"/>
              <a:t>1975–1981 prorektor Akademii Ekonomicznej w Poznaniu</a:t>
            </a:r>
          </a:p>
          <a:p>
            <a:r>
              <a:rPr lang="pl-PL" dirty="0"/>
              <a:t>1989–1996 rektor Akademii Ekonomicznej w Poznaniu</a:t>
            </a:r>
          </a:p>
          <a:p>
            <a:r>
              <a:rPr lang="pl-PL" dirty="0"/>
              <a:t>1996–1998 kierownik Katedry Jean </a:t>
            </a:r>
            <a:r>
              <a:rPr lang="pl-PL" dirty="0" err="1"/>
              <a:t>Monnet’a</a:t>
            </a:r>
            <a:r>
              <a:rPr lang="pl-PL" dirty="0"/>
              <a:t> Studiów Europejskich Akademii Ekonomicznej w Poznaniu</a:t>
            </a:r>
          </a:p>
          <a:p>
            <a:r>
              <a:rPr lang="pl-PL" dirty="0"/>
              <a:t>był także dyrektorem Instytutu Planowania Akademii Ekonomicznej w </a:t>
            </a:r>
            <a:r>
              <a:rPr lang="pl-PL" dirty="0" smtClean="0"/>
              <a:t>Poznaniu</a:t>
            </a:r>
          </a:p>
          <a:p>
            <a:r>
              <a:rPr lang="pl-PL" dirty="0"/>
              <a:t>z</a:t>
            </a:r>
            <a:r>
              <a:rPr lang="pl-PL" dirty="0" smtClean="0"/>
              <a:t>asłużony członek NSZZ „Solidarność”</a:t>
            </a:r>
            <a:endParaRPr lang="pl-PL" dirty="0"/>
          </a:p>
          <a:p>
            <a:endParaRPr lang="pl-PL" dirty="0"/>
          </a:p>
        </p:txBody>
      </p:sp>
      <p:pic>
        <p:nvPicPr>
          <p:cNvPr id="2052" name="Picture 4" descr="prof. Bohdan Gruch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943" y="0"/>
            <a:ext cx="3019057" cy="47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8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Aleksandra Kwiatek</a:t>
            </a:r>
            <a:br>
              <a:rPr lang="pl-PL" dirty="0" smtClean="0"/>
            </a:br>
            <a:r>
              <a:rPr lang="pl-PL" dirty="0" smtClean="0"/>
              <a:t>zmarła 16.11.2021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2" y="2402958"/>
            <a:ext cx="7910662" cy="3866706"/>
          </a:xfrm>
        </p:spPr>
        <p:txBody>
          <a:bodyPr/>
          <a:lstStyle/>
          <a:p>
            <a:r>
              <a:rPr lang="pl-PL" dirty="0" smtClean="0"/>
              <a:t>kierownik dziekanatu Wydziału Towaroznawstwa</a:t>
            </a:r>
          </a:p>
          <a:p>
            <a:r>
              <a:rPr lang="pl-PL" dirty="0"/>
              <a:t>członkini </a:t>
            </a:r>
            <a:r>
              <a:rPr lang="pl-PL" dirty="0" smtClean="0"/>
              <a:t>Komisji Uczelnianej NSZZ </a:t>
            </a:r>
            <a:r>
              <a:rPr lang="pl-PL" dirty="0"/>
              <a:t>„Solidarność”  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8168" r="8696"/>
          <a:stretch/>
        </p:blipFill>
        <p:spPr>
          <a:xfrm>
            <a:off x="8556773" y="0"/>
            <a:ext cx="3635227" cy="46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Walentyna </a:t>
            </a:r>
            <a:r>
              <a:rPr lang="pl-PL" dirty="0" err="1" smtClean="0"/>
              <a:t>Ignatczyk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zmarła 13.07.2021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emerytowana, długoletnia</a:t>
            </a:r>
            <a:r>
              <a:rPr lang="pl-PL" dirty="0" smtClean="0"/>
              <a:t>, wielce </a:t>
            </a:r>
            <a:r>
              <a:rPr lang="pl-PL" dirty="0"/>
              <a:t>zasłużona nauczycielka akademicka</a:t>
            </a:r>
            <a:r>
              <a:rPr lang="pl-PL" dirty="0" smtClean="0"/>
              <a:t>,</a:t>
            </a:r>
          </a:p>
          <a:p>
            <a:r>
              <a:rPr lang="pl-PL" dirty="0" smtClean="0"/>
              <a:t>uznana </a:t>
            </a:r>
            <a:r>
              <a:rPr lang="pl-PL" dirty="0"/>
              <a:t>specjalistka z zakresu </a:t>
            </a:r>
            <a:r>
              <a:rPr lang="pl-PL" dirty="0" smtClean="0"/>
              <a:t>demografii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Kierowniczka ówczesnej Katedry Metod </a:t>
            </a:r>
            <a:r>
              <a:rPr lang="pl-PL" dirty="0" smtClean="0"/>
              <a:t>Statystycznych</a:t>
            </a:r>
          </a:p>
          <a:p>
            <a:r>
              <a:rPr lang="pl-PL" dirty="0"/>
              <a:t>członkini Komisji Uczelnianej NSZZ „Solidarność”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835" y="0"/>
            <a:ext cx="2922165" cy="40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Urszula </a:t>
            </a:r>
            <a:r>
              <a:rPr lang="pl-PL" dirty="0" err="1" smtClean="0"/>
              <a:t>Ochelska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zmarła 20.04.2023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l-PL" dirty="0"/>
              <a:t>emerytowany pracownik obsługi UEP</a:t>
            </a:r>
            <a:r>
              <a:rPr lang="pl-PL" dirty="0" smtClean="0"/>
              <a:t>, w </a:t>
            </a:r>
            <a:r>
              <a:rPr lang="pl-PL" dirty="0"/>
              <a:t>latach 1985-1995 ówczesnego Działu </a:t>
            </a:r>
            <a:r>
              <a:rPr lang="pl-PL" dirty="0" smtClean="0"/>
              <a:t>Administracyjno-Gospodarczego</a:t>
            </a:r>
          </a:p>
          <a:p>
            <a:pPr fontAlgn="base"/>
            <a:r>
              <a:rPr lang="pl-PL" dirty="0"/>
              <a:t>członkini Komisji Uczelnianej NSZZ „Solidarność”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774" y="0"/>
            <a:ext cx="3333226" cy="46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Maria </a:t>
            </a:r>
            <a:r>
              <a:rPr lang="pl-PL" dirty="0" err="1" smtClean="0"/>
              <a:t>Kiwlenko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zmarła 02.01.2024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2106081"/>
            <a:ext cx="8946541" cy="4195481"/>
          </a:xfrm>
        </p:spPr>
        <p:txBody>
          <a:bodyPr/>
          <a:lstStyle/>
          <a:p>
            <a:r>
              <a:rPr lang="pl-PL" dirty="0"/>
              <a:t>długoletni pracownik, starszy wykładowca </a:t>
            </a:r>
            <a:r>
              <a:rPr lang="pl-PL" dirty="0" smtClean="0"/>
              <a:t>SPNJO</a:t>
            </a:r>
          </a:p>
          <a:p>
            <a:r>
              <a:rPr lang="pl-PL" dirty="0" smtClean="0"/>
              <a:t>zasłużona członkini </a:t>
            </a:r>
            <a:r>
              <a:rPr lang="pl-PL" dirty="0"/>
              <a:t>NSZZ „Solidarność”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364" y="0"/>
            <a:ext cx="3855636" cy="45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209</TotalTime>
  <Words>454</Words>
  <Application>Microsoft Office PowerPoint</Application>
  <PresentationFormat>Panoramiczny</PresentationFormat>
  <Paragraphs>55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Jon</vt:lpstr>
      <vt:lpstr>Zaduszki </vt:lpstr>
      <vt:lpstr>Maria Jarzyńska zmarła 26.11.2019 </vt:lpstr>
      <vt:lpstr>Władysław Balicki zmarł 18.12.2019</vt:lpstr>
      <vt:lpstr>Aniela Kierzenkowska zmarła 11.11.2020</vt:lpstr>
      <vt:lpstr>Bohdan Jan Gruchman zmarł 27.03.2021</vt:lpstr>
      <vt:lpstr>Aleksandra Kwiatek zmarła 16.11.2021</vt:lpstr>
      <vt:lpstr>Walentyna Ignatczyk zmarła 13.07.2021</vt:lpstr>
      <vt:lpstr>Urszula Ochelska zmarła 20.04.2023</vt:lpstr>
      <vt:lpstr>Maria Kiwlenko zmarła 02.01.2024</vt:lpstr>
      <vt:lpstr>Teresa Mendys zmarła 05.01.2024</vt:lpstr>
      <vt:lpstr>Lidia Józefiak zmarła 14.05.2024</vt:lpstr>
      <vt:lpstr>Bolesław Stawny 30.07.2024</vt:lpstr>
      <vt:lpstr>Piotr Wojcieszyn zmarł 05.11.2024</vt:lpstr>
      <vt:lpstr>Jerzy Tarajkowski zmarła17.01.2025</vt:lpstr>
      <vt:lpstr>Ewa Latosi-Osińska zmarła 14.07.2025</vt:lpstr>
      <vt:lpstr>Barbara Skrobisz zmarła 26.07.2025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Zaduszki</dc:title>
  <dc:creator>Katarzyna Lis</dc:creator>
  <cp:lastModifiedBy>Katarzyna Lis</cp:lastModifiedBy>
  <cp:revision>30</cp:revision>
  <dcterms:created xsi:type="dcterms:W3CDTF">2025-11-14T07:20:06Z</dcterms:created>
  <dcterms:modified xsi:type="dcterms:W3CDTF">2025-11-19T11:24:15Z</dcterms:modified>
</cp:coreProperties>
</file>